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5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5" r:id="rId11"/>
    <p:sldId id="276" r:id="rId12"/>
    <p:sldId id="277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E5DF"/>
    <a:srgbClr val="CBCDC1"/>
    <a:srgbClr val="DADB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09" autoAdjust="0"/>
    <p:restoredTop sz="94660"/>
  </p:normalViewPr>
  <p:slideViewPr>
    <p:cSldViewPr snapToGrid="0">
      <p:cViewPr varScale="1">
        <p:scale>
          <a:sx n="57" d="100"/>
          <a:sy n="57" d="100"/>
        </p:scale>
        <p:origin x="164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97" name="Shape 39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Week 週次">
            <a:extLst>
              <a:ext uri="{FF2B5EF4-FFF2-40B4-BE49-F238E27FC236}">
                <a16:creationId xmlns:a16="http://schemas.microsoft.com/office/drawing/2014/main" id="{15C1505E-FA0B-3DEF-A424-4BF40411770A}"/>
              </a:ext>
            </a:extLst>
          </p:cNvPr>
          <p:cNvSpPr txBox="1"/>
          <p:nvPr userDrawn="1"/>
        </p:nvSpPr>
        <p:spPr>
          <a:xfrm>
            <a:off x="406517" y="1053681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Week </a:t>
            </a:r>
            <a:r>
              <a:rPr sz="800"/>
              <a:t>週次</a:t>
            </a:r>
          </a:p>
        </p:txBody>
      </p:sp>
      <p:sp>
        <p:nvSpPr>
          <p:cNvPr id="3" name="Motto 格言">
            <a:extLst>
              <a:ext uri="{FF2B5EF4-FFF2-40B4-BE49-F238E27FC236}">
                <a16:creationId xmlns:a16="http://schemas.microsoft.com/office/drawing/2014/main" id="{F58C9A3A-93A9-D1DE-F867-0E17CC9A7120}"/>
              </a:ext>
            </a:extLst>
          </p:cNvPr>
          <p:cNvSpPr txBox="1"/>
          <p:nvPr userDrawn="1"/>
        </p:nvSpPr>
        <p:spPr>
          <a:xfrm>
            <a:off x="406517" y="8918519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rPr dirty="0"/>
              <a:t>Motto </a:t>
            </a:r>
            <a:r>
              <a:rPr sz="800" dirty="0" err="1"/>
              <a:t>格言</a:t>
            </a:r>
            <a:endParaRPr sz="80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1" name="表格 1"/>
          <p:cNvGraphicFramePr/>
          <p:nvPr>
            <p:extLst>
              <p:ext uri="{D42A27DB-BD31-4B8C-83A1-F6EECF244321}">
                <p14:modId xmlns:p14="http://schemas.microsoft.com/office/powerpoint/2010/main" val="959940637"/>
              </p:ext>
            </p:extLst>
          </p:nvPr>
        </p:nvGraphicFramePr>
        <p:xfrm>
          <a:off x="1930299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2" name="表格 1-1"/>
          <p:cNvGraphicFramePr/>
          <p:nvPr>
            <p:extLst>
              <p:ext uri="{D42A27DB-BD31-4B8C-83A1-F6EECF244321}">
                <p14:modId xmlns:p14="http://schemas.microsoft.com/office/powerpoint/2010/main" val="2169685183"/>
              </p:ext>
            </p:extLst>
          </p:nvPr>
        </p:nvGraphicFramePr>
        <p:xfrm>
          <a:off x="3452177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3" name="表格 1-2"/>
          <p:cNvGraphicFramePr/>
          <p:nvPr>
            <p:extLst>
              <p:ext uri="{D42A27DB-BD31-4B8C-83A1-F6EECF244321}">
                <p14:modId xmlns:p14="http://schemas.microsoft.com/office/powerpoint/2010/main" val="4061764301"/>
              </p:ext>
            </p:extLst>
          </p:nvPr>
        </p:nvGraphicFramePr>
        <p:xfrm>
          <a:off x="6504405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4" name="表格 1-3"/>
          <p:cNvGraphicFramePr/>
          <p:nvPr>
            <p:extLst>
              <p:ext uri="{D42A27DB-BD31-4B8C-83A1-F6EECF244321}">
                <p14:modId xmlns:p14="http://schemas.microsoft.com/office/powerpoint/2010/main" val="2558511243"/>
              </p:ext>
            </p:extLst>
          </p:nvPr>
        </p:nvGraphicFramePr>
        <p:xfrm>
          <a:off x="4978290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5" name="表格 1-4"/>
          <p:cNvGraphicFramePr/>
          <p:nvPr>
            <p:extLst>
              <p:ext uri="{D42A27DB-BD31-4B8C-83A1-F6EECF244321}">
                <p14:modId xmlns:p14="http://schemas.microsoft.com/office/powerpoint/2010/main" val="4021844704"/>
              </p:ext>
            </p:extLst>
          </p:nvPr>
        </p:nvGraphicFramePr>
        <p:xfrm>
          <a:off x="9552398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6" name="表格 1-5"/>
          <p:cNvGraphicFramePr/>
          <p:nvPr>
            <p:extLst>
              <p:ext uri="{D42A27DB-BD31-4B8C-83A1-F6EECF244321}">
                <p14:modId xmlns:p14="http://schemas.microsoft.com/office/powerpoint/2010/main" val="1928085357"/>
              </p:ext>
            </p:extLst>
          </p:nvPr>
        </p:nvGraphicFramePr>
        <p:xfrm>
          <a:off x="8026282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7" name="表格 1-6"/>
          <p:cNvGraphicFramePr/>
          <p:nvPr>
            <p:extLst>
              <p:ext uri="{D42A27DB-BD31-4B8C-83A1-F6EECF244321}">
                <p14:modId xmlns:p14="http://schemas.microsoft.com/office/powerpoint/2010/main" val="282458649"/>
              </p:ext>
            </p:extLst>
          </p:nvPr>
        </p:nvGraphicFramePr>
        <p:xfrm>
          <a:off x="11074275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sp>
        <p:nvSpPr>
          <p:cNvPr id="198" name="Total 總計"/>
          <p:cNvSpPr txBox="1"/>
          <p:nvPr userDrawn="1"/>
        </p:nvSpPr>
        <p:spPr>
          <a:xfrm>
            <a:off x="3451971" y="8683423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199" name="Total 總計"/>
          <p:cNvSpPr txBox="1"/>
          <p:nvPr userDrawn="1"/>
        </p:nvSpPr>
        <p:spPr>
          <a:xfrm>
            <a:off x="1928884" y="8683423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00" name="Total 總計"/>
          <p:cNvSpPr txBox="1"/>
          <p:nvPr userDrawn="1"/>
        </p:nvSpPr>
        <p:spPr>
          <a:xfrm>
            <a:off x="8030092" y="8683423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01" name="Total 總計"/>
          <p:cNvSpPr txBox="1"/>
          <p:nvPr userDrawn="1"/>
        </p:nvSpPr>
        <p:spPr>
          <a:xfrm>
            <a:off x="4977865" y="8683423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02" name="Total 總計"/>
          <p:cNvSpPr txBox="1"/>
          <p:nvPr userDrawn="1"/>
        </p:nvSpPr>
        <p:spPr>
          <a:xfrm>
            <a:off x="6502398" y="8683423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03" name="Total 總計"/>
          <p:cNvSpPr txBox="1"/>
          <p:nvPr userDrawn="1"/>
        </p:nvSpPr>
        <p:spPr>
          <a:xfrm>
            <a:off x="9551971" y="8683423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04" name="Total 總計"/>
          <p:cNvSpPr txBox="1"/>
          <p:nvPr userDrawn="1"/>
        </p:nvSpPr>
        <p:spPr>
          <a:xfrm>
            <a:off x="11078085" y="8683423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12" name="To Do 待辦事項"/>
          <p:cNvSpPr txBox="1"/>
          <p:nvPr userDrawn="1"/>
        </p:nvSpPr>
        <p:spPr>
          <a:xfrm>
            <a:off x="406944" y="1061067"/>
            <a:ext cx="15240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 Do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待辦事項</a:t>
            </a:r>
          </a:p>
        </p:txBody>
      </p:sp>
      <p:sp>
        <p:nvSpPr>
          <p:cNvPr id="213" name="幻燈片編號"/>
          <p:cNvSpPr txBox="1">
            <a:spLocks noGrp="1"/>
          </p:cNvSpPr>
          <p:nvPr userDrawn="1"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Habit Tracker 習慣追蹤">
            <a:extLst>
              <a:ext uri="{FF2B5EF4-FFF2-40B4-BE49-F238E27FC236}">
                <a16:creationId xmlns:a16="http://schemas.microsoft.com/office/drawing/2014/main" id="{01B2067B-34E1-D8C8-AC0C-197B8D3FD9CD}"/>
              </a:ext>
            </a:extLst>
          </p:cNvPr>
          <p:cNvSpPr txBox="1"/>
          <p:nvPr userDrawn="1"/>
        </p:nvSpPr>
        <p:spPr>
          <a:xfrm>
            <a:off x="401947" y="5115567"/>
            <a:ext cx="304632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Habit Tracker </a:t>
            </a:r>
            <a:r>
              <a:rPr sz="800"/>
              <a:t>習慣追蹤</a:t>
            </a:r>
          </a:p>
        </p:txBody>
      </p:sp>
      <p:sp>
        <p:nvSpPr>
          <p:cNvPr id="3" name="To Do 待辦事項">
            <a:extLst>
              <a:ext uri="{FF2B5EF4-FFF2-40B4-BE49-F238E27FC236}">
                <a16:creationId xmlns:a16="http://schemas.microsoft.com/office/drawing/2014/main" id="{8C46D8C2-6A07-700A-BA28-2A176EE64EE9}"/>
              </a:ext>
            </a:extLst>
          </p:cNvPr>
          <p:cNvSpPr txBox="1"/>
          <p:nvPr userDrawn="1"/>
        </p:nvSpPr>
        <p:spPr>
          <a:xfrm>
            <a:off x="406945" y="1051692"/>
            <a:ext cx="15240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4" name="Reflection 反思">
            <a:extLst>
              <a:ext uri="{FF2B5EF4-FFF2-40B4-BE49-F238E27FC236}">
                <a16:creationId xmlns:a16="http://schemas.microsoft.com/office/drawing/2014/main" id="{6C001D51-706A-CCAC-D6F4-07C11DB3C8AC}"/>
              </a:ext>
            </a:extLst>
          </p:cNvPr>
          <p:cNvSpPr txBox="1"/>
          <p:nvPr userDrawn="1"/>
        </p:nvSpPr>
        <p:spPr>
          <a:xfrm>
            <a:off x="3451700" y="7401470"/>
            <a:ext cx="202591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5" name="Budget Daily Log 記帳小記">
            <a:extLst>
              <a:ext uri="{FF2B5EF4-FFF2-40B4-BE49-F238E27FC236}">
                <a16:creationId xmlns:a16="http://schemas.microsoft.com/office/drawing/2014/main" id="{60FBA2D5-2425-1FF8-ACA4-863D2BC31F7A}"/>
              </a:ext>
            </a:extLst>
          </p:cNvPr>
          <p:cNvSpPr txBox="1"/>
          <p:nvPr userDrawn="1"/>
        </p:nvSpPr>
        <p:spPr>
          <a:xfrm>
            <a:off x="3451700" y="5116410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Budget Daily Log </a:t>
            </a:r>
            <a:r>
              <a:rPr sz="800"/>
              <a:t>記帳小記</a:t>
            </a:r>
          </a:p>
        </p:txBody>
      </p:sp>
      <p:sp>
        <p:nvSpPr>
          <p:cNvPr id="6" name="Reflection 反思">
            <a:extLst>
              <a:ext uri="{FF2B5EF4-FFF2-40B4-BE49-F238E27FC236}">
                <a16:creationId xmlns:a16="http://schemas.microsoft.com/office/drawing/2014/main" id="{F9DF4429-5607-0F32-0ABB-1486B6A41871}"/>
              </a:ext>
            </a:extLst>
          </p:cNvPr>
          <p:cNvSpPr txBox="1"/>
          <p:nvPr userDrawn="1"/>
        </p:nvSpPr>
        <p:spPr>
          <a:xfrm>
            <a:off x="400165" y="8160495"/>
            <a:ext cx="2025913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7" name="Reflection 反思">
            <a:extLst>
              <a:ext uri="{FF2B5EF4-FFF2-40B4-BE49-F238E27FC236}">
                <a16:creationId xmlns:a16="http://schemas.microsoft.com/office/drawing/2014/main" id="{EB753286-8586-56CE-20C8-C9BF6756DF38}"/>
              </a:ext>
            </a:extLst>
          </p:cNvPr>
          <p:cNvSpPr txBox="1"/>
          <p:nvPr userDrawn="1"/>
        </p:nvSpPr>
        <p:spPr>
          <a:xfrm>
            <a:off x="5489444" y="7403527"/>
            <a:ext cx="2025913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8" name="Health Daily Log 健康小記">
            <a:extLst>
              <a:ext uri="{FF2B5EF4-FFF2-40B4-BE49-F238E27FC236}">
                <a16:creationId xmlns:a16="http://schemas.microsoft.com/office/drawing/2014/main" id="{4299C396-37DA-B212-4F71-F0598B7B7A22}"/>
              </a:ext>
            </a:extLst>
          </p:cNvPr>
          <p:cNvSpPr txBox="1"/>
          <p:nvPr userDrawn="1"/>
        </p:nvSpPr>
        <p:spPr>
          <a:xfrm>
            <a:off x="5489444" y="5118467"/>
            <a:ext cx="2025912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Health Daily Log </a:t>
            </a:r>
            <a:r>
              <a:rPr sz="800"/>
              <a:t>健康小記</a:t>
            </a:r>
          </a:p>
        </p:txBody>
      </p:sp>
      <p:sp>
        <p:nvSpPr>
          <p:cNvPr id="9" name="Reflection 反思">
            <a:extLst>
              <a:ext uri="{FF2B5EF4-FFF2-40B4-BE49-F238E27FC236}">
                <a16:creationId xmlns:a16="http://schemas.microsoft.com/office/drawing/2014/main" id="{2D217F8D-787B-D8BC-4BE7-B071B4FD8C5A}"/>
              </a:ext>
            </a:extLst>
          </p:cNvPr>
          <p:cNvSpPr txBox="1"/>
          <p:nvPr userDrawn="1"/>
        </p:nvSpPr>
        <p:spPr>
          <a:xfrm>
            <a:off x="7516906" y="7400245"/>
            <a:ext cx="2025913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10" name="Energy Daily Log 能量小記">
            <a:extLst>
              <a:ext uri="{FF2B5EF4-FFF2-40B4-BE49-F238E27FC236}">
                <a16:creationId xmlns:a16="http://schemas.microsoft.com/office/drawing/2014/main" id="{4C5285CD-C12D-460E-2890-DB9B199463A1}"/>
              </a:ext>
            </a:extLst>
          </p:cNvPr>
          <p:cNvSpPr txBox="1"/>
          <p:nvPr userDrawn="1"/>
        </p:nvSpPr>
        <p:spPr>
          <a:xfrm>
            <a:off x="7516906" y="5115185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Energy Daily Log </a:t>
            </a:r>
            <a:r>
              <a:rPr sz="800"/>
              <a:t>能量小記</a:t>
            </a:r>
          </a:p>
        </p:txBody>
      </p:sp>
      <p:sp>
        <p:nvSpPr>
          <p:cNvPr id="11" name="To Do 待辦事項">
            <a:extLst>
              <a:ext uri="{FF2B5EF4-FFF2-40B4-BE49-F238E27FC236}">
                <a16:creationId xmlns:a16="http://schemas.microsoft.com/office/drawing/2014/main" id="{406D6520-DD53-ADD9-45AA-84F4BA3E92C9}"/>
              </a:ext>
            </a:extLst>
          </p:cNvPr>
          <p:cNvSpPr txBox="1"/>
          <p:nvPr userDrawn="1"/>
        </p:nvSpPr>
        <p:spPr>
          <a:xfrm>
            <a:off x="1931284" y="2578100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12" name="To Do 待辦事項">
            <a:extLst>
              <a:ext uri="{FF2B5EF4-FFF2-40B4-BE49-F238E27FC236}">
                <a16:creationId xmlns:a16="http://schemas.microsoft.com/office/drawing/2014/main" id="{993D35CB-5DCD-21F0-31DF-A801D513B80E}"/>
              </a:ext>
            </a:extLst>
          </p:cNvPr>
          <p:cNvSpPr txBox="1"/>
          <p:nvPr userDrawn="1"/>
        </p:nvSpPr>
        <p:spPr>
          <a:xfrm>
            <a:off x="3454373" y="2578100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13" name="To Do 待辦事項">
            <a:extLst>
              <a:ext uri="{FF2B5EF4-FFF2-40B4-BE49-F238E27FC236}">
                <a16:creationId xmlns:a16="http://schemas.microsoft.com/office/drawing/2014/main" id="{E3BCE95F-5CAF-D4D4-9AA0-5C535848F05B}"/>
              </a:ext>
            </a:extLst>
          </p:cNvPr>
          <p:cNvSpPr txBox="1"/>
          <p:nvPr userDrawn="1"/>
        </p:nvSpPr>
        <p:spPr>
          <a:xfrm>
            <a:off x="4980265" y="2578100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14" name="To Do 待辦事項">
            <a:extLst>
              <a:ext uri="{FF2B5EF4-FFF2-40B4-BE49-F238E27FC236}">
                <a16:creationId xmlns:a16="http://schemas.microsoft.com/office/drawing/2014/main" id="{6764C5E1-C3CD-D11E-3391-6B886B5C0836}"/>
              </a:ext>
            </a:extLst>
          </p:cNvPr>
          <p:cNvSpPr txBox="1"/>
          <p:nvPr userDrawn="1"/>
        </p:nvSpPr>
        <p:spPr>
          <a:xfrm>
            <a:off x="6504799" y="2578100"/>
            <a:ext cx="15240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15" name="To Do 待辦事項">
            <a:extLst>
              <a:ext uri="{FF2B5EF4-FFF2-40B4-BE49-F238E27FC236}">
                <a16:creationId xmlns:a16="http://schemas.microsoft.com/office/drawing/2014/main" id="{016A1D22-3715-5ABE-BE5F-6BEFB72F17D5}"/>
              </a:ext>
            </a:extLst>
          </p:cNvPr>
          <p:cNvSpPr txBox="1"/>
          <p:nvPr userDrawn="1"/>
        </p:nvSpPr>
        <p:spPr>
          <a:xfrm>
            <a:off x="8029446" y="2578100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16" name="To Do 待辦事項">
            <a:extLst>
              <a:ext uri="{FF2B5EF4-FFF2-40B4-BE49-F238E27FC236}">
                <a16:creationId xmlns:a16="http://schemas.microsoft.com/office/drawing/2014/main" id="{84CFE86F-3B4C-B2C0-4B63-2AF30487D599}"/>
              </a:ext>
            </a:extLst>
          </p:cNvPr>
          <p:cNvSpPr txBox="1"/>
          <p:nvPr userDrawn="1"/>
        </p:nvSpPr>
        <p:spPr>
          <a:xfrm>
            <a:off x="9554371" y="2578100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17" name="To Do 待辦事項">
            <a:extLst>
              <a:ext uri="{FF2B5EF4-FFF2-40B4-BE49-F238E27FC236}">
                <a16:creationId xmlns:a16="http://schemas.microsoft.com/office/drawing/2014/main" id="{25E42E35-8408-AB7D-0F02-F0278CA55338}"/>
              </a:ext>
            </a:extLst>
          </p:cNvPr>
          <p:cNvSpPr txBox="1"/>
          <p:nvPr userDrawn="1"/>
        </p:nvSpPr>
        <p:spPr>
          <a:xfrm>
            <a:off x="11080485" y="2578100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18" name="Next Week’s Focus 下週聚焦">
            <a:extLst>
              <a:ext uri="{FF2B5EF4-FFF2-40B4-BE49-F238E27FC236}">
                <a16:creationId xmlns:a16="http://schemas.microsoft.com/office/drawing/2014/main" id="{FEDFB971-163E-7C61-07F5-99B2D7CC4C4F}"/>
              </a:ext>
            </a:extLst>
          </p:cNvPr>
          <p:cNvSpPr txBox="1"/>
          <p:nvPr userDrawn="1"/>
        </p:nvSpPr>
        <p:spPr>
          <a:xfrm>
            <a:off x="9548789" y="7150986"/>
            <a:ext cx="2025913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Next Week’s Focus </a:t>
            </a:r>
            <a:r>
              <a:rPr sz="800"/>
              <a:t>下週聚焦</a:t>
            </a:r>
          </a:p>
        </p:txBody>
      </p:sp>
      <p:sp>
        <p:nvSpPr>
          <p:cNvPr id="19" name="Summary 總結">
            <a:extLst>
              <a:ext uri="{FF2B5EF4-FFF2-40B4-BE49-F238E27FC236}">
                <a16:creationId xmlns:a16="http://schemas.microsoft.com/office/drawing/2014/main" id="{5B6CC431-32D5-2937-FB22-59E21478FA56}"/>
              </a:ext>
            </a:extLst>
          </p:cNvPr>
          <p:cNvSpPr txBox="1"/>
          <p:nvPr userDrawn="1"/>
        </p:nvSpPr>
        <p:spPr>
          <a:xfrm>
            <a:off x="9548789" y="5115567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Summary </a:t>
            </a:r>
            <a:r>
              <a:rPr sz="800"/>
              <a:t>總結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Details 細項">
            <a:extLst>
              <a:ext uri="{FF2B5EF4-FFF2-40B4-BE49-F238E27FC236}">
                <a16:creationId xmlns:a16="http://schemas.microsoft.com/office/drawing/2014/main" id="{CB9B548B-6EA2-543E-6E78-39FE4EA6BCD0}"/>
              </a:ext>
            </a:extLst>
          </p:cNvPr>
          <p:cNvSpPr txBox="1"/>
          <p:nvPr userDrawn="1"/>
        </p:nvSpPr>
        <p:spPr>
          <a:xfrm>
            <a:off x="4977788" y="1302955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3" name="I/E 收支">
            <a:extLst>
              <a:ext uri="{FF2B5EF4-FFF2-40B4-BE49-F238E27FC236}">
                <a16:creationId xmlns:a16="http://schemas.microsoft.com/office/drawing/2014/main" id="{6E5AD748-3047-92C1-A818-D65405AEEDAE}"/>
              </a:ext>
            </a:extLst>
          </p:cNvPr>
          <p:cNvSpPr txBox="1"/>
          <p:nvPr userDrawn="1"/>
        </p:nvSpPr>
        <p:spPr>
          <a:xfrm>
            <a:off x="6752695" y="1302955"/>
            <a:ext cx="76323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I/E </a:t>
            </a:r>
            <a:r>
              <a:rPr sz="800"/>
              <a:t>收支</a:t>
            </a:r>
          </a:p>
        </p:txBody>
      </p:sp>
      <p:sp>
        <p:nvSpPr>
          <p:cNvPr id="4" name="Balance 餘額">
            <a:extLst>
              <a:ext uri="{FF2B5EF4-FFF2-40B4-BE49-F238E27FC236}">
                <a16:creationId xmlns:a16="http://schemas.microsoft.com/office/drawing/2014/main" id="{64B823D1-4F92-1439-4461-359B5CCA907D}"/>
              </a:ext>
            </a:extLst>
          </p:cNvPr>
          <p:cNvSpPr txBox="1"/>
          <p:nvPr userDrawn="1"/>
        </p:nvSpPr>
        <p:spPr>
          <a:xfrm>
            <a:off x="4975326" y="4609058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Balance </a:t>
            </a:r>
            <a:r>
              <a:rPr sz="800"/>
              <a:t>餘額</a:t>
            </a:r>
          </a:p>
        </p:txBody>
      </p:sp>
      <p:sp>
        <p:nvSpPr>
          <p:cNvPr id="5" name="Income 收入">
            <a:extLst>
              <a:ext uri="{FF2B5EF4-FFF2-40B4-BE49-F238E27FC236}">
                <a16:creationId xmlns:a16="http://schemas.microsoft.com/office/drawing/2014/main" id="{A86343AB-C9DE-FC1F-3602-16B79F8A7826}"/>
              </a:ext>
            </a:extLst>
          </p:cNvPr>
          <p:cNvSpPr txBox="1"/>
          <p:nvPr userDrawn="1"/>
        </p:nvSpPr>
        <p:spPr>
          <a:xfrm>
            <a:off x="4977788" y="4101942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Income </a:t>
            </a:r>
            <a:r>
              <a:rPr sz="800"/>
              <a:t>收入</a:t>
            </a:r>
          </a:p>
        </p:txBody>
      </p:sp>
      <p:sp>
        <p:nvSpPr>
          <p:cNvPr id="6" name="Expenses 支出">
            <a:extLst>
              <a:ext uri="{FF2B5EF4-FFF2-40B4-BE49-F238E27FC236}">
                <a16:creationId xmlns:a16="http://schemas.microsoft.com/office/drawing/2014/main" id="{1AC7ADA9-B713-FC96-D97D-EFA27E80C303}"/>
              </a:ext>
            </a:extLst>
          </p:cNvPr>
          <p:cNvSpPr txBox="1"/>
          <p:nvPr userDrawn="1"/>
        </p:nvSpPr>
        <p:spPr>
          <a:xfrm>
            <a:off x="4977788" y="4358216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支出</a:t>
            </a:r>
          </a:p>
        </p:txBody>
      </p:sp>
      <p:sp>
        <p:nvSpPr>
          <p:cNvPr id="7" name="Details 細項">
            <a:extLst>
              <a:ext uri="{FF2B5EF4-FFF2-40B4-BE49-F238E27FC236}">
                <a16:creationId xmlns:a16="http://schemas.microsoft.com/office/drawing/2014/main" id="{FA310776-DDE3-AE31-98E2-3897E573E579}"/>
              </a:ext>
            </a:extLst>
          </p:cNvPr>
          <p:cNvSpPr txBox="1"/>
          <p:nvPr userDrawn="1"/>
        </p:nvSpPr>
        <p:spPr>
          <a:xfrm>
            <a:off x="7511632" y="1301476"/>
            <a:ext cx="1779932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8" name="I/E 收支">
            <a:extLst>
              <a:ext uri="{FF2B5EF4-FFF2-40B4-BE49-F238E27FC236}">
                <a16:creationId xmlns:a16="http://schemas.microsoft.com/office/drawing/2014/main" id="{51D847E6-7DE2-77C8-BB1A-41901CF78D5E}"/>
              </a:ext>
            </a:extLst>
          </p:cNvPr>
          <p:cNvSpPr txBox="1"/>
          <p:nvPr userDrawn="1"/>
        </p:nvSpPr>
        <p:spPr>
          <a:xfrm>
            <a:off x="9286540" y="1301476"/>
            <a:ext cx="763236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I/E </a:t>
            </a:r>
            <a:r>
              <a:rPr sz="800"/>
              <a:t>收支</a:t>
            </a:r>
          </a:p>
        </p:txBody>
      </p:sp>
      <p:sp>
        <p:nvSpPr>
          <p:cNvPr id="9" name="Balance 餘額">
            <a:extLst>
              <a:ext uri="{FF2B5EF4-FFF2-40B4-BE49-F238E27FC236}">
                <a16:creationId xmlns:a16="http://schemas.microsoft.com/office/drawing/2014/main" id="{C6C28656-CA6F-B7AB-30C3-FE940B2078AD}"/>
              </a:ext>
            </a:extLst>
          </p:cNvPr>
          <p:cNvSpPr txBox="1"/>
          <p:nvPr userDrawn="1"/>
        </p:nvSpPr>
        <p:spPr>
          <a:xfrm>
            <a:off x="7509171" y="4607579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Balance </a:t>
            </a:r>
            <a:r>
              <a:rPr sz="800"/>
              <a:t>餘額</a:t>
            </a:r>
          </a:p>
        </p:txBody>
      </p:sp>
      <p:sp>
        <p:nvSpPr>
          <p:cNvPr id="10" name="Income 收入">
            <a:extLst>
              <a:ext uri="{FF2B5EF4-FFF2-40B4-BE49-F238E27FC236}">
                <a16:creationId xmlns:a16="http://schemas.microsoft.com/office/drawing/2014/main" id="{F4B04E7B-CB25-4C60-2D24-C8595BC4178F}"/>
              </a:ext>
            </a:extLst>
          </p:cNvPr>
          <p:cNvSpPr txBox="1"/>
          <p:nvPr userDrawn="1"/>
        </p:nvSpPr>
        <p:spPr>
          <a:xfrm>
            <a:off x="7511632" y="4100463"/>
            <a:ext cx="1779932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Income </a:t>
            </a:r>
            <a:r>
              <a:rPr sz="800"/>
              <a:t>收入</a:t>
            </a:r>
          </a:p>
        </p:txBody>
      </p:sp>
      <p:sp>
        <p:nvSpPr>
          <p:cNvPr id="11" name="Expenses 支出">
            <a:extLst>
              <a:ext uri="{FF2B5EF4-FFF2-40B4-BE49-F238E27FC236}">
                <a16:creationId xmlns:a16="http://schemas.microsoft.com/office/drawing/2014/main" id="{EC26F808-42E7-C733-6B0D-2E727A391D89}"/>
              </a:ext>
            </a:extLst>
          </p:cNvPr>
          <p:cNvSpPr txBox="1"/>
          <p:nvPr userDrawn="1"/>
        </p:nvSpPr>
        <p:spPr>
          <a:xfrm>
            <a:off x="7511632" y="4356737"/>
            <a:ext cx="1779932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支出</a:t>
            </a:r>
          </a:p>
        </p:txBody>
      </p:sp>
      <p:sp>
        <p:nvSpPr>
          <p:cNvPr id="12" name="Details 細項">
            <a:extLst>
              <a:ext uri="{FF2B5EF4-FFF2-40B4-BE49-F238E27FC236}">
                <a16:creationId xmlns:a16="http://schemas.microsoft.com/office/drawing/2014/main" id="{6AF0145D-DC3A-E4C4-5D47-6D8BF543DB7D}"/>
              </a:ext>
            </a:extLst>
          </p:cNvPr>
          <p:cNvSpPr txBox="1"/>
          <p:nvPr userDrawn="1"/>
        </p:nvSpPr>
        <p:spPr>
          <a:xfrm>
            <a:off x="10060861" y="1302955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13" name="I/E 收支">
            <a:extLst>
              <a:ext uri="{FF2B5EF4-FFF2-40B4-BE49-F238E27FC236}">
                <a16:creationId xmlns:a16="http://schemas.microsoft.com/office/drawing/2014/main" id="{9C46AA82-416E-44E8-9EEC-97302040F832}"/>
              </a:ext>
            </a:extLst>
          </p:cNvPr>
          <p:cNvSpPr txBox="1"/>
          <p:nvPr userDrawn="1"/>
        </p:nvSpPr>
        <p:spPr>
          <a:xfrm>
            <a:off x="11835769" y="1302955"/>
            <a:ext cx="763236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I/E </a:t>
            </a:r>
            <a:r>
              <a:rPr sz="800"/>
              <a:t>收支</a:t>
            </a:r>
          </a:p>
        </p:txBody>
      </p:sp>
      <p:sp>
        <p:nvSpPr>
          <p:cNvPr id="14" name="Balance 餘額">
            <a:extLst>
              <a:ext uri="{FF2B5EF4-FFF2-40B4-BE49-F238E27FC236}">
                <a16:creationId xmlns:a16="http://schemas.microsoft.com/office/drawing/2014/main" id="{868CD9B2-3E48-710F-52A1-4199E5812B75}"/>
              </a:ext>
            </a:extLst>
          </p:cNvPr>
          <p:cNvSpPr txBox="1"/>
          <p:nvPr userDrawn="1"/>
        </p:nvSpPr>
        <p:spPr>
          <a:xfrm>
            <a:off x="10058400" y="4609058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Balance </a:t>
            </a:r>
            <a:r>
              <a:rPr sz="800"/>
              <a:t>餘額</a:t>
            </a:r>
          </a:p>
        </p:txBody>
      </p:sp>
      <p:sp>
        <p:nvSpPr>
          <p:cNvPr id="15" name="Income 收入">
            <a:extLst>
              <a:ext uri="{FF2B5EF4-FFF2-40B4-BE49-F238E27FC236}">
                <a16:creationId xmlns:a16="http://schemas.microsoft.com/office/drawing/2014/main" id="{B6D9E8F4-B940-0CD6-79BB-A30AC11B326A}"/>
              </a:ext>
            </a:extLst>
          </p:cNvPr>
          <p:cNvSpPr txBox="1"/>
          <p:nvPr userDrawn="1"/>
        </p:nvSpPr>
        <p:spPr>
          <a:xfrm>
            <a:off x="10060861" y="4101942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Income </a:t>
            </a:r>
            <a:r>
              <a:rPr sz="800"/>
              <a:t>收入</a:t>
            </a:r>
          </a:p>
        </p:txBody>
      </p:sp>
      <p:sp>
        <p:nvSpPr>
          <p:cNvPr id="16" name="Expenses 支出">
            <a:extLst>
              <a:ext uri="{FF2B5EF4-FFF2-40B4-BE49-F238E27FC236}">
                <a16:creationId xmlns:a16="http://schemas.microsoft.com/office/drawing/2014/main" id="{C974071F-AB46-44E9-BBA6-78AF4FF37D66}"/>
              </a:ext>
            </a:extLst>
          </p:cNvPr>
          <p:cNvSpPr txBox="1"/>
          <p:nvPr userDrawn="1"/>
        </p:nvSpPr>
        <p:spPr>
          <a:xfrm>
            <a:off x="10060861" y="4358216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支出</a:t>
            </a:r>
          </a:p>
        </p:txBody>
      </p:sp>
      <p:sp>
        <p:nvSpPr>
          <p:cNvPr id="17" name="Details 細項">
            <a:extLst>
              <a:ext uri="{FF2B5EF4-FFF2-40B4-BE49-F238E27FC236}">
                <a16:creationId xmlns:a16="http://schemas.microsoft.com/office/drawing/2014/main" id="{19B82525-B1C5-847C-166F-4FB2376944E6}"/>
              </a:ext>
            </a:extLst>
          </p:cNvPr>
          <p:cNvSpPr txBox="1"/>
          <p:nvPr userDrawn="1"/>
        </p:nvSpPr>
        <p:spPr>
          <a:xfrm>
            <a:off x="2440760" y="5370410"/>
            <a:ext cx="1779931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18" name="I/E 收支">
            <a:extLst>
              <a:ext uri="{FF2B5EF4-FFF2-40B4-BE49-F238E27FC236}">
                <a16:creationId xmlns:a16="http://schemas.microsoft.com/office/drawing/2014/main" id="{8CBB40CA-BCB6-9562-162F-E52EAC9812E1}"/>
              </a:ext>
            </a:extLst>
          </p:cNvPr>
          <p:cNvSpPr txBox="1"/>
          <p:nvPr userDrawn="1"/>
        </p:nvSpPr>
        <p:spPr>
          <a:xfrm>
            <a:off x="4215667" y="5370410"/>
            <a:ext cx="76323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I/E </a:t>
            </a:r>
            <a:r>
              <a:rPr sz="800"/>
              <a:t>收支</a:t>
            </a:r>
          </a:p>
        </p:txBody>
      </p:sp>
      <p:sp>
        <p:nvSpPr>
          <p:cNvPr id="19" name="Balance 餘額">
            <a:extLst>
              <a:ext uri="{FF2B5EF4-FFF2-40B4-BE49-F238E27FC236}">
                <a16:creationId xmlns:a16="http://schemas.microsoft.com/office/drawing/2014/main" id="{66F80440-922D-C281-CA5B-2FB4E7A7D545}"/>
              </a:ext>
            </a:extLst>
          </p:cNvPr>
          <p:cNvSpPr txBox="1"/>
          <p:nvPr userDrawn="1"/>
        </p:nvSpPr>
        <p:spPr>
          <a:xfrm>
            <a:off x="2438299" y="8676513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Balance </a:t>
            </a:r>
            <a:r>
              <a:rPr sz="800"/>
              <a:t>餘額</a:t>
            </a:r>
          </a:p>
        </p:txBody>
      </p:sp>
      <p:sp>
        <p:nvSpPr>
          <p:cNvPr id="20" name="Income 收入">
            <a:extLst>
              <a:ext uri="{FF2B5EF4-FFF2-40B4-BE49-F238E27FC236}">
                <a16:creationId xmlns:a16="http://schemas.microsoft.com/office/drawing/2014/main" id="{89F13883-1C31-9C70-3B5D-293619306D60}"/>
              </a:ext>
            </a:extLst>
          </p:cNvPr>
          <p:cNvSpPr txBox="1"/>
          <p:nvPr userDrawn="1"/>
        </p:nvSpPr>
        <p:spPr>
          <a:xfrm>
            <a:off x="2440760" y="8169397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Income </a:t>
            </a:r>
            <a:r>
              <a:rPr sz="800"/>
              <a:t>收入</a:t>
            </a:r>
          </a:p>
        </p:txBody>
      </p:sp>
      <p:sp>
        <p:nvSpPr>
          <p:cNvPr id="21" name="Expenses 支出">
            <a:extLst>
              <a:ext uri="{FF2B5EF4-FFF2-40B4-BE49-F238E27FC236}">
                <a16:creationId xmlns:a16="http://schemas.microsoft.com/office/drawing/2014/main" id="{64D65258-F0E3-969B-1A5A-AC56EFF560FE}"/>
              </a:ext>
            </a:extLst>
          </p:cNvPr>
          <p:cNvSpPr txBox="1"/>
          <p:nvPr userDrawn="1"/>
        </p:nvSpPr>
        <p:spPr>
          <a:xfrm>
            <a:off x="2440760" y="8425670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支出</a:t>
            </a:r>
          </a:p>
        </p:txBody>
      </p:sp>
      <p:sp>
        <p:nvSpPr>
          <p:cNvPr id="22" name="Details 細項">
            <a:extLst>
              <a:ext uri="{FF2B5EF4-FFF2-40B4-BE49-F238E27FC236}">
                <a16:creationId xmlns:a16="http://schemas.microsoft.com/office/drawing/2014/main" id="{8B94BB3C-D461-7765-07B4-DF0456EE3BDD}"/>
              </a:ext>
            </a:extLst>
          </p:cNvPr>
          <p:cNvSpPr txBox="1"/>
          <p:nvPr userDrawn="1"/>
        </p:nvSpPr>
        <p:spPr>
          <a:xfrm>
            <a:off x="4977788" y="5370410"/>
            <a:ext cx="1779931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23" name="I/E 收支">
            <a:extLst>
              <a:ext uri="{FF2B5EF4-FFF2-40B4-BE49-F238E27FC236}">
                <a16:creationId xmlns:a16="http://schemas.microsoft.com/office/drawing/2014/main" id="{C53DA723-1693-82F3-1C68-161B687AF27D}"/>
              </a:ext>
            </a:extLst>
          </p:cNvPr>
          <p:cNvSpPr txBox="1"/>
          <p:nvPr userDrawn="1"/>
        </p:nvSpPr>
        <p:spPr>
          <a:xfrm>
            <a:off x="6752695" y="5370410"/>
            <a:ext cx="76323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I/E </a:t>
            </a:r>
            <a:r>
              <a:rPr sz="800"/>
              <a:t>收支</a:t>
            </a:r>
          </a:p>
        </p:txBody>
      </p:sp>
      <p:sp>
        <p:nvSpPr>
          <p:cNvPr id="24" name="Balance 餘額">
            <a:extLst>
              <a:ext uri="{FF2B5EF4-FFF2-40B4-BE49-F238E27FC236}">
                <a16:creationId xmlns:a16="http://schemas.microsoft.com/office/drawing/2014/main" id="{6D99BFB9-5C94-D61C-8BE6-926AB40F1262}"/>
              </a:ext>
            </a:extLst>
          </p:cNvPr>
          <p:cNvSpPr txBox="1"/>
          <p:nvPr userDrawn="1"/>
        </p:nvSpPr>
        <p:spPr>
          <a:xfrm>
            <a:off x="4975326" y="8676513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Balance </a:t>
            </a:r>
            <a:r>
              <a:rPr sz="800"/>
              <a:t>餘額</a:t>
            </a:r>
          </a:p>
        </p:txBody>
      </p:sp>
      <p:sp>
        <p:nvSpPr>
          <p:cNvPr id="25" name="Income 收入">
            <a:extLst>
              <a:ext uri="{FF2B5EF4-FFF2-40B4-BE49-F238E27FC236}">
                <a16:creationId xmlns:a16="http://schemas.microsoft.com/office/drawing/2014/main" id="{9BAAC813-19D7-4AEE-7780-F6232BB055A0}"/>
              </a:ext>
            </a:extLst>
          </p:cNvPr>
          <p:cNvSpPr txBox="1"/>
          <p:nvPr userDrawn="1"/>
        </p:nvSpPr>
        <p:spPr>
          <a:xfrm>
            <a:off x="4977788" y="8169397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Income </a:t>
            </a:r>
            <a:r>
              <a:rPr sz="800"/>
              <a:t>收入</a:t>
            </a:r>
          </a:p>
        </p:txBody>
      </p:sp>
      <p:sp>
        <p:nvSpPr>
          <p:cNvPr id="26" name="Expenses 支出">
            <a:extLst>
              <a:ext uri="{FF2B5EF4-FFF2-40B4-BE49-F238E27FC236}">
                <a16:creationId xmlns:a16="http://schemas.microsoft.com/office/drawing/2014/main" id="{5CEB6598-4C77-E7AC-7C35-3253FB527DBE}"/>
              </a:ext>
            </a:extLst>
          </p:cNvPr>
          <p:cNvSpPr txBox="1"/>
          <p:nvPr userDrawn="1"/>
        </p:nvSpPr>
        <p:spPr>
          <a:xfrm>
            <a:off x="4977788" y="8425670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支出</a:t>
            </a:r>
          </a:p>
        </p:txBody>
      </p:sp>
      <p:sp>
        <p:nvSpPr>
          <p:cNvPr id="27" name="Details 細項">
            <a:extLst>
              <a:ext uri="{FF2B5EF4-FFF2-40B4-BE49-F238E27FC236}">
                <a16:creationId xmlns:a16="http://schemas.microsoft.com/office/drawing/2014/main" id="{2B1D2F44-B1D6-A7B4-9C28-F77A34F117C1}"/>
              </a:ext>
            </a:extLst>
          </p:cNvPr>
          <p:cNvSpPr txBox="1"/>
          <p:nvPr userDrawn="1"/>
        </p:nvSpPr>
        <p:spPr>
          <a:xfrm>
            <a:off x="10060861" y="5370410"/>
            <a:ext cx="1779931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28" name="I/E 收支">
            <a:extLst>
              <a:ext uri="{FF2B5EF4-FFF2-40B4-BE49-F238E27FC236}">
                <a16:creationId xmlns:a16="http://schemas.microsoft.com/office/drawing/2014/main" id="{B8CDB2AB-74EA-FF5A-A5B1-37D18442066A}"/>
              </a:ext>
            </a:extLst>
          </p:cNvPr>
          <p:cNvSpPr txBox="1"/>
          <p:nvPr userDrawn="1"/>
        </p:nvSpPr>
        <p:spPr>
          <a:xfrm>
            <a:off x="11835769" y="5370410"/>
            <a:ext cx="763236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I/E </a:t>
            </a:r>
            <a:r>
              <a:rPr sz="800"/>
              <a:t>收支</a:t>
            </a:r>
          </a:p>
        </p:txBody>
      </p:sp>
      <p:sp>
        <p:nvSpPr>
          <p:cNvPr id="29" name="Balance 餘額">
            <a:extLst>
              <a:ext uri="{FF2B5EF4-FFF2-40B4-BE49-F238E27FC236}">
                <a16:creationId xmlns:a16="http://schemas.microsoft.com/office/drawing/2014/main" id="{91D875BA-E92E-E377-CC1D-F83108B9DE23}"/>
              </a:ext>
            </a:extLst>
          </p:cNvPr>
          <p:cNvSpPr txBox="1"/>
          <p:nvPr userDrawn="1"/>
        </p:nvSpPr>
        <p:spPr>
          <a:xfrm>
            <a:off x="10058400" y="8676513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Balance </a:t>
            </a:r>
            <a:r>
              <a:rPr sz="800"/>
              <a:t>餘額</a:t>
            </a:r>
          </a:p>
        </p:txBody>
      </p:sp>
      <p:sp>
        <p:nvSpPr>
          <p:cNvPr id="30" name="Income 收入">
            <a:extLst>
              <a:ext uri="{FF2B5EF4-FFF2-40B4-BE49-F238E27FC236}">
                <a16:creationId xmlns:a16="http://schemas.microsoft.com/office/drawing/2014/main" id="{2C070912-DBB7-E0DC-2B37-3BA28AD83508}"/>
              </a:ext>
            </a:extLst>
          </p:cNvPr>
          <p:cNvSpPr txBox="1"/>
          <p:nvPr userDrawn="1"/>
        </p:nvSpPr>
        <p:spPr>
          <a:xfrm>
            <a:off x="10060861" y="8169397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Income </a:t>
            </a:r>
            <a:r>
              <a:rPr sz="800"/>
              <a:t>收入</a:t>
            </a:r>
          </a:p>
        </p:txBody>
      </p:sp>
      <p:sp>
        <p:nvSpPr>
          <p:cNvPr id="31" name="Expenses 支出">
            <a:extLst>
              <a:ext uri="{FF2B5EF4-FFF2-40B4-BE49-F238E27FC236}">
                <a16:creationId xmlns:a16="http://schemas.microsoft.com/office/drawing/2014/main" id="{1864D6D7-7E6E-1668-2562-1C9B1841E0B6}"/>
              </a:ext>
            </a:extLst>
          </p:cNvPr>
          <p:cNvSpPr txBox="1"/>
          <p:nvPr userDrawn="1"/>
        </p:nvSpPr>
        <p:spPr>
          <a:xfrm>
            <a:off x="10060861" y="8425670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支出</a:t>
            </a:r>
          </a:p>
        </p:txBody>
      </p:sp>
      <p:sp>
        <p:nvSpPr>
          <p:cNvPr id="224" name="Details 細項">
            <a:extLst>
              <a:ext uri="{FF2B5EF4-FFF2-40B4-BE49-F238E27FC236}">
                <a16:creationId xmlns:a16="http://schemas.microsoft.com/office/drawing/2014/main" id="{D6DD4EC3-06BD-39EF-326B-BCFACF89F9DF}"/>
              </a:ext>
            </a:extLst>
          </p:cNvPr>
          <p:cNvSpPr txBox="1"/>
          <p:nvPr userDrawn="1"/>
        </p:nvSpPr>
        <p:spPr>
          <a:xfrm>
            <a:off x="7513370" y="5370410"/>
            <a:ext cx="1779931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225" name="I/E 收支">
            <a:extLst>
              <a:ext uri="{FF2B5EF4-FFF2-40B4-BE49-F238E27FC236}">
                <a16:creationId xmlns:a16="http://schemas.microsoft.com/office/drawing/2014/main" id="{14335ED8-54A9-D2C0-BCC1-7D9F8A47D6EA}"/>
              </a:ext>
            </a:extLst>
          </p:cNvPr>
          <p:cNvSpPr txBox="1"/>
          <p:nvPr userDrawn="1"/>
        </p:nvSpPr>
        <p:spPr>
          <a:xfrm>
            <a:off x="9288278" y="5370410"/>
            <a:ext cx="763236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I/E </a:t>
            </a:r>
            <a:r>
              <a:rPr sz="800"/>
              <a:t>收支</a:t>
            </a:r>
          </a:p>
        </p:txBody>
      </p:sp>
      <p:sp>
        <p:nvSpPr>
          <p:cNvPr id="226" name="Balance 餘額">
            <a:extLst>
              <a:ext uri="{FF2B5EF4-FFF2-40B4-BE49-F238E27FC236}">
                <a16:creationId xmlns:a16="http://schemas.microsoft.com/office/drawing/2014/main" id="{0D70CE82-56AD-FF1D-4E17-2D1E50920726}"/>
              </a:ext>
            </a:extLst>
          </p:cNvPr>
          <p:cNvSpPr txBox="1"/>
          <p:nvPr userDrawn="1"/>
        </p:nvSpPr>
        <p:spPr>
          <a:xfrm>
            <a:off x="7510909" y="8676513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Balance </a:t>
            </a:r>
            <a:r>
              <a:rPr sz="800"/>
              <a:t>餘額</a:t>
            </a:r>
          </a:p>
        </p:txBody>
      </p:sp>
      <p:sp>
        <p:nvSpPr>
          <p:cNvPr id="227" name="Income 收入">
            <a:extLst>
              <a:ext uri="{FF2B5EF4-FFF2-40B4-BE49-F238E27FC236}">
                <a16:creationId xmlns:a16="http://schemas.microsoft.com/office/drawing/2014/main" id="{2EE96BAC-C26F-3C74-5849-4CC0AB9D03B5}"/>
              </a:ext>
            </a:extLst>
          </p:cNvPr>
          <p:cNvSpPr txBox="1"/>
          <p:nvPr userDrawn="1"/>
        </p:nvSpPr>
        <p:spPr>
          <a:xfrm>
            <a:off x="7513370" y="8169397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Income </a:t>
            </a:r>
            <a:r>
              <a:rPr sz="800"/>
              <a:t>收入</a:t>
            </a:r>
          </a:p>
        </p:txBody>
      </p:sp>
      <p:sp>
        <p:nvSpPr>
          <p:cNvPr id="228" name="Expenses 支出">
            <a:extLst>
              <a:ext uri="{FF2B5EF4-FFF2-40B4-BE49-F238E27FC236}">
                <a16:creationId xmlns:a16="http://schemas.microsoft.com/office/drawing/2014/main" id="{34C2B5FE-A435-36B8-8F49-F7870DDB63C2}"/>
              </a:ext>
            </a:extLst>
          </p:cNvPr>
          <p:cNvSpPr txBox="1"/>
          <p:nvPr userDrawn="1"/>
        </p:nvSpPr>
        <p:spPr>
          <a:xfrm>
            <a:off x="7513370" y="8425670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支出</a:t>
            </a:r>
          </a:p>
        </p:txBody>
      </p:sp>
      <p:sp>
        <p:nvSpPr>
          <p:cNvPr id="229" name="Weekly Goals 本週小目標">
            <a:extLst>
              <a:ext uri="{FF2B5EF4-FFF2-40B4-BE49-F238E27FC236}">
                <a16:creationId xmlns:a16="http://schemas.microsoft.com/office/drawing/2014/main" id="{5E8B3492-4F94-F085-87B9-A51FAD167E4F}"/>
              </a:ext>
            </a:extLst>
          </p:cNvPr>
          <p:cNvSpPr txBox="1"/>
          <p:nvPr userDrawn="1"/>
        </p:nvSpPr>
        <p:spPr>
          <a:xfrm>
            <a:off x="2435654" y="1051614"/>
            <a:ext cx="202591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Weekly Goals </a:t>
            </a:r>
            <a:r>
              <a:rPr sz="800"/>
              <a:t>本週小目標</a:t>
            </a:r>
          </a:p>
        </p:txBody>
      </p:sp>
      <p:sp>
        <p:nvSpPr>
          <p:cNvPr id="230" name="Next Week’s Focus 下週聚焦">
            <a:extLst>
              <a:ext uri="{FF2B5EF4-FFF2-40B4-BE49-F238E27FC236}">
                <a16:creationId xmlns:a16="http://schemas.microsoft.com/office/drawing/2014/main" id="{6F882A40-D81D-F42A-EB3B-9736AB9AF3FD}"/>
              </a:ext>
            </a:extLst>
          </p:cNvPr>
          <p:cNvSpPr txBox="1"/>
          <p:nvPr userDrawn="1"/>
        </p:nvSpPr>
        <p:spPr>
          <a:xfrm>
            <a:off x="2435654" y="3087990"/>
            <a:ext cx="202591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Next Week’s Focus </a:t>
            </a:r>
            <a:r>
              <a:rPr sz="800"/>
              <a:t>下週聚焦</a:t>
            </a:r>
          </a:p>
        </p:txBody>
      </p:sp>
      <p:sp>
        <p:nvSpPr>
          <p:cNvPr id="231" name="Reflection 反思">
            <a:extLst>
              <a:ext uri="{FF2B5EF4-FFF2-40B4-BE49-F238E27FC236}">
                <a16:creationId xmlns:a16="http://schemas.microsoft.com/office/drawing/2014/main" id="{2ED9095C-579F-FACB-66E2-5FB1FE9B00FC}"/>
              </a:ext>
            </a:extLst>
          </p:cNvPr>
          <p:cNvSpPr txBox="1"/>
          <p:nvPr userDrawn="1"/>
        </p:nvSpPr>
        <p:spPr>
          <a:xfrm>
            <a:off x="406945" y="7401470"/>
            <a:ext cx="202591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232" name="Daily Log 每日小記">
            <a:extLst>
              <a:ext uri="{FF2B5EF4-FFF2-40B4-BE49-F238E27FC236}">
                <a16:creationId xmlns:a16="http://schemas.microsoft.com/office/drawing/2014/main" id="{7939A5D4-C23B-566D-A392-20A80F107873}"/>
              </a:ext>
            </a:extLst>
          </p:cNvPr>
          <p:cNvSpPr txBox="1"/>
          <p:nvPr userDrawn="1"/>
        </p:nvSpPr>
        <p:spPr>
          <a:xfrm>
            <a:off x="406945" y="5116410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Daily Log </a:t>
            </a:r>
            <a:r>
              <a:rPr sz="800"/>
              <a:t>每日小記</a:t>
            </a:r>
          </a:p>
        </p:txBody>
      </p:sp>
      <p:sp>
        <p:nvSpPr>
          <p:cNvPr id="233" name="Notes 筆記">
            <a:extLst>
              <a:ext uri="{FF2B5EF4-FFF2-40B4-BE49-F238E27FC236}">
                <a16:creationId xmlns:a16="http://schemas.microsoft.com/office/drawing/2014/main" id="{372D7BBC-E29A-CE9A-77A9-92FDB4CD1C31}"/>
              </a:ext>
            </a:extLst>
          </p:cNvPr>
          <p:cNvSpPr txBox="1"/>
          <p:nvPr userDrawn="1"/>
        </p:nvSpPr>
        <p:spPr>
          <a:xfrm>
            <a:off x="406945" y="1051614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筆記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Breakfast 早餐">
            <a:extLst>
              <a:ext uri="{FF2B5EF4-FFF2-40B4-BE49-F238E27FC236}">
                <a16:creationId xmlns:a16="http://schemas.microsoft.com/office/drawing/2014/main" id="{0A451C8D-D71E-4524-7F24-5C2497CD18A5}"/>
              </a:ext>
            </a:extLst>
          </p:cNvPr>
          <p:cNvSpPr txBox="1"/>
          <p:nvPr userDrawn="1"/>
        </p:nvSpPr>
        <p:spPr>
          <a:xfrm>
            <a:off x="7516748" y="1302955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Breakfast </a:t>
            </a:r>
            <a:r>
              <a:rPr sz="800"/>
              <a:t>早餐</a:t>
            </a:r>
          </a:p>
        </p:txBody>
      </p:sp>
      <p:sp>
        <p:nvSpPr>
          <p:cNvPr id="3" name="Lunch 午餐">
            <a:extLst>
              <a:ext uri="{FF2B5EF4-FFF2-40B4-BE49-F238E27FC236}">
                <a16:creationId xmlns:a16="http://schemas.microsoft.com/office/drawing/2014/main" id="{A6DAC459-658D-A3D1-BB4E-35D0EAFEFDAC}"/>
              </a:ext>
            </a:extLst>
          </p:cNvPr>
          <p:cNvSpPr txBox="1"/>
          <p:nvPr userDrawn="1"/>
        </p:nvSpPr>
        <p:spPr>
          <a:xfrm>
            <a:off x="7516748" y="2066182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Lunch </a:t>
            </a:r>
            <a:r>
              <a:rPr sz="800"/>
              <a:t>午餐</a:t>
            </a:r>
          </a:p>
        </p:txBody>
      </p:sp>
      <p:sp>
        <p:nvSpPr>
          <p:cNvPr id="4" name="Dinner 晚餐">
            <a:extLst>
              <a:ext uri="{FF2B5EF4-FFF2-40B4-BE49-F238E27FC236}">
                <a16:creationId xmlns:a16="http://schemas.microsoft.com/office/drawing/2014/main" id="{C2F8EA77-25CE-E722-D069-82B2EBCC5F02}"/>
              </a:ext>
            </a:extLst>
          </p:cNvPr>
          <p:cNvSpPr txBox="1"/>
          <p:nvPr userDrawn="1"/>
        </p:nvSpPr>
        <p:spPr>
          <a:xfrm>
            <a:off x="7516748" y="2829409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Dinner </a:t>
            </a:r>
            <a:r>
              <a:rPr sz="800"/>
              <a:t>晚餐</a:t>
            </a:r>
          </a:p>
        </p:txBody>
      </p:sp>
      <p:sp>
        <p:nvSpPr>
          <p:cNvPr id="5" name="Snack 點心">
            <a:extLst>
              <a:ext uri="{FF2B5EF4-FFF2-40B4-BE49-F238E27FC236}">
                <a16:creationId xmlns:a16="http://schemas.microsoft.com/office/drawing/2014/main" id="{CCD0EDF0-7376-DF82-0993-8D8EA3200C6F}"/>
              </a:ext>
            </a:extLst>
          </p:cNvPr>
          <p:cNvSpPr txBox="1"/>
          <p:nvPr userDrawn="1"/>
        </p:nvSpPr>
        <p:spPr>
          <a:xfrm>
            <a:off x="7516748" y="3592636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Snack </a:t>
            </a:r>
            <a:r>
              <a:rPr sz="800"/>
              <a:t>點心</a:t>
            </a:r>
          </a:p>
        </p:txBody>
      </p:sp>
      <p:sp>
        <p:nvSpPr>
          <p:cNvPr id="6" name="Exercise 運動">
            <a:extLst>
              <a:ext uri="{FF2B5EF4-FFF2-40B4-BE49-F238E27FC236}">
                <a16:creationId xmlns:a16="http://schemas.microsoft.com/office/drawing/2014/main" id="{058D7056-3EA2-B136-7AFF-7010439B695B}"/>
              </a:ext>
            </a:extLst>
          </p:cNvPr>
          <p:cNvSpPr txBox="1"/>
          <p:nvPr userDrawn="1"/>
        </p:nvSpPr>
        <p:spPr>
          <a:xfrm>
            <a:off x="7516748" y="4355863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Exercise </a:t>
            </a:r>
            <a:r>
              <a:rPr sz="800"/>
              <a:t>運動</a:t>
            </a:r>
          </a:p>
        </p:txBody>
      </p:sp>
      <p:sp>
        <p:nvSpPr>
          <p:cNvPr id="7" name="Breakfast 早餐">
            <a:extLst>
              <a:ext uri="{FF2B5EF4-FFF2-40B4-BE49-F238E27FC236}">
                <a16:creationId xmlns:a16="http://schemas.microsoft.com/office/drawing/2014/main" id="{852A6DE9-DA5C-DBAD-2CF0-FEE2F95FAF74}"/>
              </a:ext>
            </a:extLst>
          </p:cNvPr>
          <p:cNvSpPr txBox="1"/>
          <p:nvPr userDrawn="1"/>
        </p:nvSpPr>
        <p:spPr>
          <a:xfrm>
            <a:off x="10064139" y="1302955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Breakfast </a:t>
            </a:r>
            <a:r>
              <a:rPr sz="800"/>
              <a:t>早餐</a:t>
            </a:r>
          </a:p>
        </p:txBody>
      </p:sp>
      <p:sp>
        <p:nvSpPr>
          <p:cNvPr id="8" name="Lunch 午餐">
            <a:extLst>
              <a:ext uri="{FF2B5EF4-FFF2-40B4-BE49-F238E27FC236}">
                <a16:creationId xmlns:a16="http://schemas.microsoft.com/office/drawing/2014/main" id="{5510CB78-E012-1261-4A28-D6B296E2223E}"/>
              </a:ext>
            </a:extLst>
          </p:cNvPr>
          <p:cNvSpPr txBox="1"/>
          <p:nvPr userDrawn="1"/>
        </p:nvSpPr>
        <p:spPr>
          <a:xfrm>
            <a:off x="10064139" y="2066182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Lunch </a:t>
            </a:r>
            <a:r>
              <a:rPr sz="800"/>
              <a:t>午餐</a:t>
            </a:r>
          </a:p>
        </p:txBody>
      </p:sp>
      <p:sp>
        <p:nvSpPr>
          <p:cNvPr id="9" name="Dinner 晚餐">
            <a:extLst>
              <a:ext uri="{FF2B5EF4-FFF2-40B4-BE49-F238E27FC236}">
                <a16:creationId xmlns:a16="http://schemas.microsoft.com/office/drawing/2014/main" id="{FE394AEE-78D2-3909-81E2-D5F69927C1A0}"/>
              </a:ext>
            </a:extLst>
          </p:cNvPr>
          <p:cNvSpPr txBox="1"/>
          <p:nvPr userDrawn="1"/>
        </p:nvSpPr>
        <p:spPr>
          <a:xfrm>
            <a:off x="10064139" y="2829409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Dinner </a:t>
            </a:r>
            <a:r>
              <a:rPr sz="800"/>
              <a:t>晚餐</a:t>
            </a:r>
          </a:p>
        </p:txBody>
      </p:sp>
      <p:sp>
        <p:nvSpPr>
          <p:cNvPr id="10" name="Snack 點心">
            <a:extLst>
              <a:ext uri="{FF2B5EF4-FFF2-40B4-BE49-F238E27FC236}">
                <a16:creationId xmlns:a16="http://schemas.microsoft.com/office/drawing/2014/main" id="{6F8E8AC1-8129-E200-E50E-FC26E894A3F0}"/>
              </a:ext>
            </a:extLst>
          </p:cNvPr>
          <p:cNvSpPr txBox="1"/>
          <p:nvPr userDrawn="1"/>
        </p:nvSpPr>
        <p:spPr>
          <a:xfrm>
            <a:off x="10064139" y="3592636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Snack </a:t>
            </a:r>
            <a:r>
              <a:rPr sz="800"/>
              <a:t>點心</a:t>
            </a:r>
          </a:p>
        </p:txBody>
      </p:sp>
      <p:sp>
        <p:nvSpPr>
          <p:cNvPr id="11" name="Exercise 運動">
            <a:extLst>
              <a:ext uri="{FF2B5EF4-FFF2-40B4-BE49-F238E27FC236}">
                <a16:creationId xmlns:a16="http://schemas.microsoft.com/office/drawing/2014/main" id="{7EDA9B9B-8518-A5C7-EEE2-0DAB28FF778E}"/>
              </a:ext>
            </a:extLst>
          </p:cNvPr>
          <p:cNvSpPr txBox="1"/>
          <p:nvPr userDrawn="1"/>
        </p:nvSpPr>
        <p:spPr>
          <a:xfrm>
            <a:off x="10064139" y="4355863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Exercise </a:t>
            </a:r>
            <a:r>
              <a:rPr sz="800"/>
              <a:t>運動</a:t>
            </a:r>
          </a:p>
        </p:txBody>
      </p:sp>
      <p:sp>
        <p:nvSpPr>
          <p:cNvPr id="12" name="Breakfast 早餐">
            <a:extLst>
              <a:ext uri="{FF2B5EF4-FFF2-40B4-BE49-F238E27FC236}">
                <a16:creationId xmlns:a16="http://schemas.microsoft.com/office/drawing/2014/main" id="{72361C57-237B-9D09-FFDD-232E1B25CCE7}"/>
              </a:ext>
            </a:extLst>
          </p:cNvPr>
          <p:cNvSpPr txBox="1"/>
          <p:nvPr userDrawn="1"/>
        </p:nvSpPr>
        <p:spPr>
          <a:xfrm>
            <a:off x="7516748" y="5369554"/>
            <a:ext cx="15288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Breakfast </a:t>
            </a:r>
            <a:r>
              <a:rPr sz="800"/>
              <a:t>早餐</a:t>
            </a:r>
          </a:p>
        </p:txBody>
      </p:sp>
      <p:sp>
        <p:nvSpPr>
          <p:cNvPr id="13" name="Lunch 午餐">
            <a:extLst>
              <a:ext uri="{FF2B5EF4-FFF2-40B4-BE49-F238E27FC236}">
                <a16:creationId xmlns:a16="http://schemas.microsoft.com/office/drawing/2014/main" id="{3F5E4BEC-5190-A2EF-34D4-A4BAD196BECE}"/>
              </a:ext>
            </a:extLst>
          </p:cNvPr>
          <p:cNvSpPr txBox="1"/>
          <p:nvPr userDrawn="1"/>
        </p:nvSpPr>
        <p:spPr>
          <a:xfrm>
            <a:off x="7516748" y="6132780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Lunch </a:t>
            </a:r>
            <a:r>
              <a:rPr sz="800"/>
              <a:t>午餐</a:t>
            </a:r>
          </a:p>
        </p:txBody>
      </p:sp>
      <p:sp>
        <p:nvSpPr>
          <p:cNvPr id="14" name="Dinner 晚餐">
            <a:extLst>
              <a:ext uri="{FF2B5EF4-FFF2-40B4-BE49-F238E27FC236}">
                <a16:creationId xmlns:a16="http://schemas.microsoft.com/office/drawing/2014/main" id="{60A51A5C-ACBF-84EB-AEBF-3339E732B31E}"/>
              </a:ext>
            </a:extLst>
          </p:cNvPr>
          <p:cNvSpPr txBox="1"/>
          <p:nvPr userDrawn="1"/>
        </p:nvSpPr>
        <p:spPr>
          <a:xfrm>
            <a:off x="7516748" y="6896007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Dinner </a:t>
            </a:r>
            <a:r>
              <a:rPr sz="800"/>
              <a:t>晚餐</a:t>
            </a:r>
          </a:p>
        </p:txBody>
      </p:sp>
      <p:sp>
        <p:nvSpPr>
          <p:cNvPr id="15" name="Snack 點心">
            <a:extLst>
              <a:ext uri="{FF2B5EF4-FFF2-40B4-BE49-F238E27FC236}">
                <a16:creationId xmlns:a16="http://schemas.microsoft.com/office/drawing/2014/main" id="{CB25284E-432F-B820-0538-C565B5AE03EA}"/>
              </a:ext>
            </a:extLst>
          </p:cNvPr>
          <p:cNvSpPr txBox="1"/>
          <p:nvPr userDrawn="1"/>
        </p:nvSpPr>
        <p:spPr>
          <a:xfrm>
            <a:off x="7516748" y="7659234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Snack </a:t>
            </a:r>
            <a:r>
              <a:rPr sz="800"/>
              <a:t>點心</a:t>
            </a:r>
          </a:p>
        </p:txBody>
      </p:sp>
      <p:sp>
        <p:nvSpPr>
          <p:cNvPr id="16" name="Exercise 運動">
            <a:extLst>
              <a:ext uri="{FF2B5EF4-FFF2-40B4-BE49-F238E27FC236}">
                <a16:creationId xmlns:a16="http://schemas.microsoft.com/office/drawing/2014/main" id="{09DD5112-1B09-294F-B012-5450AB1F4BEC}"/>
              </a:ext>
            </a:extLst>
          </p:cNvPr>
          <p:cNvSpPr txBox="1"/>
          <p:nvPr userDrawn="1"/>
        </p:nvSpPr>
        <p:spPr>
          <a:xfrm>
            <a:off x="7516748" y="8422461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Exercise </a:t>
            </a:r>
            <a:r>
              <a:rPr sz="800"/>
              <a:t>運動</a:t>
            </a:r>
          </a:p>
        </p:txBody>
      </p:sp>
      <p:sp>
        <p:nvSpPr>
          <p:cNvPr id="17" name="Breakfast 早餐">
            <a:extLst>
              <a:ext uri="{FF2B5EF4-FFF2-40B4-BE49-F238E27FC236}">
                <a16:creationId xmlns:a16="http://schemas.microsoft.com/office/drawing/2014/main" id="{7651DA3C-8DD2-5622-2C8D-2936C91025DD}"/>
              </a:ext>
            </a:extLst>
          </p:cNvPr>
          <p:cNvSpPr txBox="1"/>
          <p:nvPr userDrawn="1"/>
        </p:nvSpPr>
        <p:spPr>
          <a:xfrm>
            <a:off x="10064139" y="5369554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Breakfast </a:t>
            </a:r>
            <a:r>
              <a:rPr sz="800"/>
              <a:t>早餐</a:t>
            </a:r>
          </a:p>
        </p:txBody>
      </p:sp>
      <p:sp>
        <p:nvSpPr>
          <p:cNvPr id="18" name="Lunch 午餐">
            <a:extLst>
              <a:ext uri="{FF2B5EF4-FFF2-40B4-BE49-F238E27FC236}">
                <a16:creationId xmlns:a16="http://schemas.microsoft.com/office/drawing/2014/main" id="{B9D72FC0-D8AB-9A33-DA72-7E01519FF8AA}"/>
              </a:ext>
            </a:extLst>
          </p:cNvPr>
          <p:cNvSpPr txBox="1"/>
          <p:nvPr userDrawn="1"/>
        </p:nvSpPr>
        <p:spPr>
          <a:xfrm>
            <a:off x="10064139" y="6132780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Lunch </a:t>
            </a:r>
            <a:r>
              <a:rPr sz="800"/>
              <a:t>午餐</a:t>
            </a:r>
          </a:p>
        </p:txBody>
      </p:sp>
      <p:sp>
        <p:nvSpPr>
          <p:cNvPr id="19" name="Dinner 晚餐">
            <a:extLst>
              <a:ext uri="{FF2B5EF4-FFF2-40B4-BE49-F238E27FC236}">
                <a16:creationId xmlns:a16="http://schemas.microsoft.com/office/drawing/2014/main" id="{65456F5E-F4B2-155A-9B41-F90A33FFB26B}"/>
              </a:ext>
            </a:extLst>
          </p:cNvPr>
          <p:cNvSpPr txBox="1"/>
          <p:nvPr userDrawn="1"/>
        </p:nvSpPr>
        <p:spPr>
          <a:xfrm>
            <a:off x="10064139" y="6896007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Dinner </a:t>
            </a:r>
            <a:r>
              <a:rPr sz="800"/>
              <a:t>晚餐</a:t>
            </a:r>
          </a:p>
        </p:txBody>
      </p:sp>
      <p:sp>
        <p:nvSpPr>
          <p:cNvPr id="20" name="Snack 點心">
            <a:extLst>
              <a:ext uri="{FF2B5EF4-FFF2-40B4-BE49-F238E27FC236}">
                <a16:creationId xmlns:a16="http://schemas.microsoft.com/office/drawing/2014/main" id="{625E63B2-58F1-2639-0BED-439DCB822E84}"/>
              </a:ext>
            </a:extLst>
          </p:cNvPr>
          <p:cNvSpPr txBox="1"/>
          <p:nvPr userDrawn="1"/>
        </p:nvSpPr>
        <p:spPr>
          <a:xfrm>
            <a:off x="10064139" y="7659234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Snack </a:t>
            </a:r>
            <a:r>
              <a:rPr sz="800"/>
              <a:t>點心</a:t>
            </a:r>
          </a:p>
        </p:txBody>
      </p:sp>
      <p:sp>
        <p:nvSpPr>
          <p:cNvPr id="21" name="Exercise 運動">
            <a:extLst>
              <a:ext uri="{FF2B5EF4-FFF2-40B4-BE49-F238E27FC236}">
                <a16:creationId xmlns:a16="http://schemas.microsoft.com/office/drawing/2014/main" id="{9DF2BF99-2006-13BE-8F2B-BC659B37FD56}"/>
              </a:ext>
            </a:extLst>
          </p:cNvPr>
          <p:cNvSpPr txBox="1"/>
          <p:nvPr userDrawn="1"/>
        </p:nvSpPr>
        <p:spPr>
          <a:xfrm>
            <a:off x="10064139" y="8422461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Exercise </a:t>
            </a:r>
            <a:r>
              <a:rPr sz="800"/>
              <a:t>運動</a:t>
            </a:r>
          </a:p>
        </p:txBody>
      </p:sp>
      <p:sp>
        <p:nvSpPr>
          <p:cNvPr id="22" name="Breakfast 早餐">
            <a:extLst>
              <a:ext uri="{FF2B5EF4-FFF2-40B4-BE49-F238E27FC236}">
                <a16:creationId xmlns:a16="http://schemas.microsoft.com/office/drawing/2014/main" id="{1E9BF1F0-C568-E6C7-68BE-202FAB467808}"/>
              </a:ext>
            </a:extLst>
          </p:cNvPr>
          <p:cNvSpPr txBox="1"/>
          <p:nvPr userDrawn="1"/>
        </p:nvSpPr>
        <p:spPr>
          <a:xfrm>
            <a:off x="2438634" y="5369554"/>
            <a:ext cx="15288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Breakfast </a:t>
            </a:r>
            <a:r>
              <a:rPr sz="800"/>
              <a:t>早餐</a:t>
            </a:r>
          </a:p>
        </p:txBody>
      </p:sp>
      <p:sp>
        <p:nvSpPr>
          <p:cNvPr id="23" name="Lunch 午餐">
            <a:extLst>
              <a:ext uri="{FF2B5EF4-FFF2-40B4-BE49-F238E27FC236}">
                <a16:creationId xmlns:a16="http://schemas.microsoft.com/office/drawing/2014/main" id="{56BABC81-285A-26F8-7979-7FBC6E8D3079}"/>
              </a:ext>
            </a:extLst>
          </p:cNvPr>
          <p:cNvSpPr txBox="1"/>
          <p:nvPr userDrawn="1"/>
        </p:nvSpPr>
        <p:spPr>
          <a:xfrm>
            <a:off x="2438634" y="6132780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Lunch </a:t>
            </a:r>
            <a:r>
              <a:rPr sz="800"/>
              <a:t>午餐</a:t>
            </a:r>
          </a:p>
        </p:txBody>
      </p:sp>
      <p:sp>
        <p:nvSpPr>
          <p:cNvPr id="24" name="Dinner 晚餐">
            <a:extLst>
              <a:ext uri="{FF2B5EF4-FFF2-40B4-BE49-F238E27FC236}">
                <a16:creationId xmlns:a16="http://schemas.microsoft.com/office/drawing/2014/main" id="{04FD9389-4483-A317-FE45-CD91CAA7DBAF}"/>
              </a:ext>
            </a:extLst>
          </p:cNvPr>
          <p:cNvSpPr txBox="1"/>
          <p:nvPr userDrawn="1"/>
        </p:nvSpPr>
        <p:spPr>
          <a:xfrm>
            <a:off x="2438634" y="6896007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Dinner </a:t>
            </a:r>
            <a:r>
              <a:rPr sz="800"/>
              <a:t>晚餐</a:t>
            </a:r>
          </a:p>
        </p:txBody>
      </p:sp>
      <p:sp>
        <p:nvSpPr>
          <p:cNvPr id="25" name="Snack 點心">
            <a:extLst>
              <a:ext uri="{FF2B5EF4-FFF2-40B4-BE49-F238E27FC236}">
                <a16:creationId xmlns:a16="http://schemas.microsoft.com/office/drawing/2014/main" id="{8177E425-C81B-E2D9-859F-58C94DD61AC3}"/>
              </a:ext>
            </a:extLst>
          </p:cNvPr>
          <p:cNvSpPr txBox="1"/>
          <p:nvPr userDrawn="1"/>
        </p:nvSpPr>
        <p:spPr>
          <a:xfrm>
            <a:off x="2438634" y="7659234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Snack </a:t>
            </a:r>
            <a:r>
              <a:rPr sz="800"/>
              <a:t>點心</a:t>
            </a:r>
          </a:p>
        </p:txBody>
      </p:sp>
      <p:sp>
        <p:nvSpPr>
          <p:cNvPr id="26" name="Exercise 運動">
            <a:extLst>
              <a:ext uri="{FF2B5EF4-FFF2-40B4-BE49-F238E27FC236}">
                <a16:creationId xmlns:a16="http://schemas.microsoft.com/office/drawing/2014/main" id="{F25AE46F-920D-3B3D-72A6-FA177A5D24B3}"/>
              </a:ext>
            </a:extLst>
          </p:cNvPr>
          <p:cNvSpPr txBox="1"/>
          <p:nvPr userDrawn="1"/>
        </p:nvSpPr>
        <p:spPr>
          <a:xfrm>
            <a:off x="2438634" y="8422461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Exercise </a:t>
            </a:r>
            <a:r>
              <a:rPr sz="800"/>
              <a:t>運動</a:t>
            </a:r>
          </a:p>
        </p:txBody>
      </p:sp>
      <p:sp>
        <p:nvSpPr>
          <p:cNvPr id="27" name="Breakfast 早餐">
            <a:extLst>
              <a:ext uri="{FF2B5EF4-FFF2-40B4-BE49-F238E27FC236}">
                <a16:creationId xmlns:a16="http://schemas.microsoft.com/office/drawing/2014/main" id="{72642569-2367-8411-EB96-E31763FB3389}"/>
              </a:ext>
            </a:extLst>
          </p:cNvPr>
          <p:cNvSpPr txBox="1"/>
          <p:nvPr userDrawn="1"/>
        </p:nvSpPr>
        <p:spPr>
          <a:xfrm>
            <a:off x="4983241" y="5369554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Breakfast </a:t>
            </a:r>
            <a:r>
              <a:rPr sz="800"/>
              <a:t>早餐</a:t>
            </a:r>
          </a:p>
        </p:txBody>
      </p:sp>
      <p:sp>
        <p:nvSpPr>
          <p:cNvPr id="28" name="Lunch 午餐">
            <a:extLst>
              <a:ext uri="{FF2B5EF4-FFF2-40B4-BE49-F238E27FC236}">
                <a16:creationId xmlns:a16="http://schemas.microsoft.com/office/drawing/2014/main" id="{6E574D49-9AA1-A71C-089D-BFF663EBBC03}"/>
              </a:ext>
            </a:extLst>
          </p:cNvPr>
          <p:cNvSpPr txBox="1"/>
          <p:nvPr userDrawn="1"/>
        </p:nvSpPr>
        <p:spPr>
          <a:xfrm>
            <a:off x="4983241" y="6132780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Lunch </a:t>
            </a:r>
            <a:r>
              <a:rPr sz="800"/>
              <a:t>午餐</a:t>
            </a:r>
          </a:p>
        </p:txBody>
      </p:sp>
      <p:sp>
        <p:nvSpPr>
          <p:cNvPr id="29" name="Dinner 晚餐">
            <a:extLst>
              <a:ext uri="{FF2B5EF4-FFF2-40B4-BE49-F238E27FC236}">
                <a16:creationId xmlns:a16="http://schemas.microsoft.com/office/drawing/2014/main" id="{0F11A43C-1CBD-2AF5-3F4E-7F72423245D5}"/>
              </a:ext>
            </a:extLst>
          </p:cNvPr>
          <p:cNvSpPr txBox="1"/>
          <p:nvPr userDrawn="1"/>
        </p:nvSpPr>
        <p:spPr>
          <a:xfrm>
            <a:off x="4983241" y="6896007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Dinner </a:t>
            </a:r>
            <a:r>
              <a:rPr sz="800"/>
              <a:t>晚餐</a:t>
            </a:r>
          </a:p>
        </p:txBody>
      </p:sp>
      <p:sp>
        <p:nvSpPr>
          <p:cNvPr id="30" name="Snack 點心">
            <a:extLst>
              <a:ext uri="{FF2B5EF4-FFF2-40B4-BE49-F238E27FC236}">
                <a16:creationId xmlns:a16="http://schemas.microsoft.com/office/drawing/2014/main" id="{655CDB0C-A66A-FDFD-D21B-122B03EAB37A}"/>
              </a:ext>
            </a:extLst>
          </p:cNvPr>
          <p:cNvSpPr txBox="1"/>
          <p:nvPr userDrawn="1"/>
        </p:nvSpPr>
        <p:spPr>
          <a:xfrm>
            <a:off x="4983241" y="7659234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Snack </a:t>
            </a:r>
            <a:r>
              <a:rPr sz="800"/>
              <a:t>點心</a:t>
            </a:r>
          </a:p>
        </p:txBody>
      </p:sp>
      <p:sp>
        <p:nvSpPr>
          <p:cNvPr id="31" name="Exercise 運動">
            <a:extLst>
              <a:ext uri="{FF2B5EF4-FFF2-40B4-BE49-F238E27FC236}">
                <a16:creationId xmlns:a16="http://schemas.microsoft.com/office/drawing/2014/main" id="{A90A9BE8-467B-0178-9C71-9992E5CD34D3}"/>
              </a:ext>
            </a:extLst>
          </p:cNvPr>
          <p:cNvSpPr txBox="1"/>
          <p:nvPr userDrawn="1"/>
        </p:nvSpPr>
        <p:spPr>
          <a:xfrm>
            <a:off x="4983241" y="8422461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Exercise </a:t>
            </a:r>
            <a:r>
              <a:rPr sz="800"/>
              <a:t>運動</a:t>
            </a:r>
          </a:p>
        </p:txBody>
      </p:sp>
      <p:sp>
        <p:nvSpPr>
          <p:cNvPr id="256" name="Breakfast 早餐">
            <a:extLst>
              <a:ext uri="{FF2B5EF4-FFF2-40B4-BE49-F238E27FC236}">
                <a16:creationId xmlns:a16="http://schemas.microsoft.com/office/drawing/2014/main" id="{2A2AD5E5-4EAA-CA33-8D58-F0C27C01E575}"/>
              </a:ext>
            </a:extLst>
          </p:cNvPr>
          <p:cNvSpPr txBox="1"/>
          <p:nvPr userDrawn="1"/>
        </p:nvSpPr>
        <p:spPr>
          <a:xfrm>
            <a:off x="4983241" y="1302955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Breakfast </a:t>
            </a:r>
            <a:r>
              <a:rPr sz="800"/>
              <a:t>早餐</a:t>
            </a:r>
          </a:p>
        </p:txBody>
      </p:sp>
      <p:sp>
        <p:nvSpPr>
          <p:cNvPr id="257" name="Lunch 午餐">
            <a:extLst>
              <a:ext uri="{FF2B5EF4-FFF2-40B4-BE49-F238E27FC236}">
                <a16:creationId xmlns:a16="http://schemas.microsoft.com/office/drawing/2014/main" id="{9FFB787F-D3E9-BA16-F337-89749DDD6C4F}"/>
              </a:ext>
            </a:extLst>
          </p:cNvPr>
          <p:cNvSpPr txBox="1"/>
          <p:nvPr userDrawn="1"/>
        </p:nvSpPr>
        <p:spPr>
          <a:xfrm>
            <a:off x="4983241" y="2066182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Lunch </a:t>
            </a:r>
            <a:r>
              <a:rPr sz="800"/>
              <a:t>午餐</a:t>
            </a:r>
          </a:p>
        </p:txBody>
      </p:sp>
      <p:sp>
        <p:nvSpPr>
          <p:cNvPr id="258" name="Dinner 晚餐">
            <a:extLst>
              <a:ext uri="{FF2B5EF4-FFF2-40B4-BE49-F238E27FC236}">
                <a16:creationId xmlns:a16="http://schemas.microsoft.com/office/drawing/2014/main" id="{D7DE6079-4BB5-5F8C-62DE-B0F8EA6A6F31}"/>
              </a:ext>
            </a:extLst>
          </p:cNvPr>
          <p:cNvSpPr txBox="1"/>
          <p:nvPr userDrawn="1"/>
        </p:nvSpPr>
        <p:spPr>
          <a:xfrm>
            <a:off x="4983241" y="2829409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Dinner </a:t>
            </a:r>
            <a:r>
              <a:rPr sz="800"/>
              <a:t>晚餐</a:t>
            </a:r>
          </a:p>
        </p:txBody>
      </p:sp>
      <p:sp>
        <p:nvSpPr>
          <p:cNvPr id="259" name="Snack 點心">
            <a:extLst>
              <a:ext uri="{FF2B5EF4-FFF2-40B4-BE49-F238E27FC236}">
                <a16:creationId xmlns:a16="http://schemas.microsoft.com/office/drawing/2014/main" id="{05A432E4-996A-5FD7-088B-D705DFCF19A0}"/>
              </a:ext>
            </a:extLst>
          </p:cNvPr>
          <p:cNvSpPr txBox="1"/>
          <p:nvPr userDrawn="1"/>
        </p:nvSpPr>
        <p:spPr>
          <a:xfrm>
            <a:off x="4983241" y="3592636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Snack </a:t>
            </a:r>
            <a:r>
              <a:rPr sz="800"/>
              <a:t>點心</a:t>
            </a:r>
          </a:p>
        </p:txBody>
      </p:sp>
      <p:sp>
        <p:nvSpPr>
          <p:cNvPr id="260" name="Exercise 運動">
            <a:extLst>
              <a:ext uri="{FF2B5EF4-FFF2-40B4-BE49-F238E27FC236}">
                <a16:creationId xmlns:a16="http://schemas.microsoft.com/office/drawing/2014/main" id="{E87DB402-9436-3B61-34DF-0429B437E105}"/>
              </a:ext>
            </a:extLst>
          </p:cNvPr>
          <p:cNvSpPr txBox="1"/>
          <p:nvPr userDrawn="1"/>
        </p:nvSpPr>
        <p:spPr>
          <a:xfrm>
            <a:off x="4983241" y="4355863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Exercise </a:t>
            </a:r>
            <a:r>
              <a:rPr sz="800"/>
              <a:t>運動</a:t>
            </a:r>
          </a:p>
        </p:txBody>
      </p:sp>
      <p:sp>
        <p:nvSpPr>
          <p:cNvPr id="261" name="Weekly Goals 本週小目標">
            <a:extLst>
              <a:ext uri="{FF2B5EF4-FFF2-40B4-BE49-F238E27FC236}">
                <a16:creationId xmlns:a16="http://schemas.microsoft.com/office/drawing/2014/main" id="{B62F1F1A-622A-F6B9-47CC-63634F3A4072}"/>
              </a:ext>
            </a:extLst>
          </p:cNvPr>
          <p:cNvSpPr txBox="1"/>
          <p:nvPr userDrawn="1"/>
        </p:nvSpPr>
        <p:spPr>
          <a:xfrm>
            <a:off x="2435654" y="1051614"/>
            <a:ext cx="202591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Weekly Goals </a:t>
            </a:r>
            <a:r>
              <a:rPr sz="800"/>
              <a:t>本週小目標</a:t>
            </a:r>
          </a:p>
        </p:txBody>
      </p:sp>
      <p:sp>
        <p:nvSpPr>
          <p:cNvPr id="262" name="Next Week’s Focus 下週聚焦">
            <a:extLst>
              <a:ext uri="{FF2B5EF4-FFF2-40B4-BE49-F238E27FC236}">
                <a16:creationId xmlns:a16="http://schemas.microsoft.com/office/drawing/2014/main" id="{800232D8-012B-F403-B8BB-F36D33AA8B21}"/>
              </a:ext>
            </a:extLst>
          </p:cNvPr>
          <p:cNvSpPr txBox="1"/>
          <p:nvPr userDrawn="1"/>
        </p:nvSpPr>
        <p:spPr>
          <a:xfrm>
            <a:off x="2435654" y="3087990"/>
            <a:ext cx="202591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Next Week’s Focus </a:t>
            </a:r>
            <a:r>
              <a:rPr sz="800"/>
              <a:t>下週聚焦</a:t>
            </a:r>
          </a:p>
        </p:txBody>
      </p:sp>
      <p:sp>
        <p:nvSpPr>
          <p:cNvPr id="263" name="Reflection 反思">
            <a:extLst>
              <a:ext uri="{FF2B5EF4-FFF2-40B4-BE49-F238E27FC236}">
                <a16:creationId xmlns:a16="http://schemas.microsoft.com/office/drawing/2014/main" id="{198435D3-7FAF-3A7F-E14D-D8BA254ED100}"/>
              </a:ext>
            </a:extLst>
          </p:cNvPr>
          <p:cNvSpPr txBox="1"/>
          <p:nvPr userDrawn="1"/>
        </p:nvSpPr>
        <p:spPr>
          <a:xfrm>
            <a:off x="406945" y="7401470"/>
            <a:ext cx="202591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264" name="Daily Log 每日小記">
            <a:extLst>
              <a:ext uri="{FF2B5EF4-FFF2-40B4-BE49-F238E27FC236}">
                <a16:creationId xmlns:a16="http://schemas.microsoft.com/office/drawing/2014/main" id="{03AB0D73-7DB9-77E9-80E2-A0D6459D5B90}"/>
              </a:ext>
            </a:extLst>
          </p:cNvPr>
          <p:cNvSpPr txBox="1"/>
          <p:nvPr userDrawn="1"/>
        </p:nvSpPr>
        <p:spPr>
          <a:xfrm>
            <a:off x="406945" y="5116410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Daily Log </a:t>
            </a:r>
            <a:r>
              <a:rPr sz="800"/>
              <a:t>每日小記</a:t>
            </a:r>
          </a:p>
        </p:txBody>
      </p:sp>
      <p:sp>
        <p:nvSpPr>
          <p:cNvPr id="265" name="Notes 筆記">
            <a:extLst>
              <a:ext uri="{FF2B5EF4-FFF2-40B4-BE49-F238E27FC236}">
                <a16:creationId xmlns:a16="http://schemas.microsoft.com/office/drawing/2014/main" id="{BAF0461E-4691-6339-D7C3-249031B68513}"/>
              </a:ext>
            </a:extLst>
          </p:cNvPr>
          <p:cNvSpPr txBox="1"/>
          <p:nvPr userDrawn="1"/>
        </p:nvSpPr>
        <p:spPr>
          <a:xfrm>
            <a:off x="406945" y="1051614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筆記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Mood Journal 情緒札記">
            <a:extLst>
              <a:ext uri="{FF2B5EF4-FFF2-40B4-BE49-F238E27FC236}">
                <a16:creationId xmlns:a16="http://schemas.microsoft.com/office/drawing/2014/main" id="{38928103-C6D0-A7BB-91E7-E619931DDF94}"/>
              </a:ext>
            </a:extLst>
          </p:cNvPr>
          <p:cNvSpPr txBox="1"/>
          <p:nvPr userDrawn="1"/>
        </p:nvSpPr>
        <p:spPr>
          <a:xfrm>
            <a:off x="10057160" y="130295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Mood Journal </a:t>
            </a:r>
            <a:r>
              <a:rPr sz="800"/>
              <a:t>情緒札記</a:t>
            </a:r>
          </a:p>
        </p:txBody>
      </p:sp>
      <p:sp>
        <p:nvSpPr>
          <p:cNvPr id="3" name="Gratitude Journal 感恩日記">
            <a:extLst>
              <a:ext uri="{FF2B5EF4-FFF2-40B4-BE49-F238E27FC236}">
                <a16:creationId xmlns:a16="http://schemas.microsoft.com/office/drawing/2014/main" id="{E87ABF75-D7C0-A46B-3A51-A63E2547FDC8}"/>
              </a:ext>
            </a:extLst>
          </p:cNvPr>
          <p:cNvSpPr txBox="1"/>
          <p:nvPr userDrawn="1"/>
        </p:nvSpPr>
        <p:spPr>
          <a:xfrm>
            <a:off x="10057160" y="2569177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Gratitude Journal </a:t>
            </a:r>
            <a:r>
              <a:rPr sz="800"/>
              <a:t>感恩日記</a:t>
            </a:r>
          </a:p>
        </p:txBody>
      </p:sp>
      <p:sp>
        <p:nvSpPr>
          <p:cNvPr id="4" name="Success Journal 成功小記">
            <a:extLst>
              <a:ext uri="{FF2B5EF4-FFF2-40B4-BE49-F238E27FC236}">
                <a16:creationId xmlns:a16="http://schemas.microsoft.com/office/drawing/2014/main" id="{82EC293B-8C96-B93F-610E-8A63060D59AA}"/>
              </a:ext>
            </a:extLst>
          </p:cNvPr>
          <p:cNvSpPr txBox="1"/>
          <p:nvPr userDrawn="1"/>
        </p:nvSpPr>
        <p:spPr>
          <a:xfrm>
            <a:off x="10057160" y="3835400"/>
            <a:ext cx="2543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Success Journal </a:t>
            </a:r>
            <a:r>
              <a:rPr sz="800"/>
              <a:t>成功小記</a:t>
            </a:r>
          </a:p>
        </p:txBody>
      </p:sp>
      <p:sp>
        <p:nvSpPr>
          <p:cNvPr id="5" name="Mood Journal 情緒札記">
            <a:extLst>
              <a:ext uri="{FF2B5EF4-FFF2-40B4-BE49-F238E27FC236}">
                <a16:creationId xmlns:a16="http://schemas.microsoft.com/office/drawing/2014/main" id="{93091986-AEB8-30A1-AB79-4C64C50C702A}"/>
              </a:ext>
            </a:extLst>
          </p:cNvPr>
          <p:cNvSpPr txBox="1"/>
          <p:nvPr userDrawn="1"/>
        </p:nvSpPr>
        <p:spPr>
          <a:xfrm>
            <a:off x="4978400" y="130295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Mood Journal </a:t>
            </a:r>
            <a:r>
              <a:rPr sz="800"/>
              <a:t>情緒札記</a:t>
            </a:r>
          </a:p>
        </p:txBody>
      </p:sp>
      <p:sp>
        <p:nvSpPr>
          <p:cNvPr id="6" name="Gratitude Journal 感恩日記">
            <a:extLst>
              <a:ext uri="{FF2B5EF4-FFF2-40B4-BE49-F238E27FC236}">
                <a16:creationId xmlns:a16="http://schemas.microsoft.com/office/drawing/2014/main" id="{C6F334AA-936C-4882-0B9B-CC665F53D7F6}"/>
              </a:ext>
            </a:extLst>
          </p:cNvPr>
          <p:cNvSpPr txBox="1"/>
          <p:nvPr userDrawn="1"/>
        </p:nvSpPr>
        <p:spPr>
          <a:xfrm>
            <a:off x="4978400" y="2569177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Gratitude Journal </a:t>
            </a:r>
            <a:r>
              <a:rPr sz="800"/>
              <a:t>感恩日記</a:t>
            </a:r>
          </a:p>
        </p:txBody>
      </p:sp>
      <p:sp>
        <p:nvSpPr>
          <p:cNvPr id="7" name="Success Journal 成功小記">
            <a:extLst>
              <a:ext uri="{FF2B5EF4-FFF2-40B4-BE49-F238E27FC236}">
                <a16:creationId xmlns:a16="http://schemas.microsoft.com/office/drawing/2014/main" id="{CED1DD77-C313-9281-8BF2-2FBADA1291B1}"/>
              </a:ext>
            </a:extLst>
          </p:cNvPr>
          <p:cNvSpPr txBox="1"/>
          <p:nvPr userDrawn="1"/>
        </p:nvSpPr>
        <p:spPr>
          <a:xfrm>
            <a:off x="4978400" y="3835400"/>
            <a:ext cx="2543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Success Journal </a:t>
            </a:r>
            <a:r>
              <a:rPr sz="800"/>
              <a:t>成功小記</a:t>
            </a:r>
          </a:p>
        </p:txBody>
      </p:sp>
      <p:sp>
        <p:nvSpPr>
          <p:cNvPr id="8" name="Mood Journal 情緒札記">
            <a:extLst>
              <a:ext uri="{FF2B5EF4-FFF2-40B4-BE49-F238E27FC236}">
                <a16:creationId xmlns:a16="http://schemas.microsoft.com/office/drawing/2014/main" id="{81407E8F-A3C6-CBA1-CD1E-6C2E00E0CA97}"/>
              </a:ext>
            </a:extLst>
          </p:cNvPr>
          <p:cNvSpPr txBox="1"/>
          <p:nvPr userDrawn="1"/>
        </p:nvSpPr>
        <p:spPr>
          <a:xfrm>
            <a:off x="7522751" y="130295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Mood Journal </a:t>
            </a:r>
            <a:r>
              <a:rPr sz="800"/>
              <a:t>情緒札記</a:t>
            </a:r>
          </a:p>
        </p:txBody>
      </p:sp>
      <p:sp>
        <p:nvSpPr>
          <p:cNvPr id="9" name="Gratitude Journal 感恩日記">
            <a:extLst>
              <a:ext uri="{FF2B5EF4-FFF2-40B4-BE49-F238E27FC236}">
                <a16:creationId xmlns:a16="http://schemas.microsoft.com/office/drawing/2014/main" id="{6DD883F4-0165-0A85-F75F-3BB48D41F726}"/>
              </a:ext>
            </a:extLst>
          </p:cNvPr>
          <p:cNvSpPr txBox="1"/>
          <p:nvPr userDrawn="1"/>
        </p:nvSpPr>
        <p:spPr>
          <a:xfrm>
            <a:off x="7522751" y="2569177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Gratitude Journal </a:t>
            </a:r>
            <a:r>
              <a:rPr sz="800"/>
              <a:t>感恩日記</a:t>
            </a:r>
          </a:p>
        </p:txBody>
      </p:sp>
      <p:sp>
        <p:nvSpPr>
          <p:cNvPr id="10" name="Success Journal 成功小記">
            <a:extLst>
              <a:ext uri="{FF2B5EF4-FFF2-40B4-BE49-F238E27FC236}">
                <a16:creationId xmlns:a16="http://schemas.microsoft.com/office/drawing/2014/main" id="{D88382B6-648A-9C34-0B5C-A001FCE6B219}"/>
              </a:ext>
            </a:extLst>
          </p:cNvPr>
          <p:cNvSpPr txBox="1"/>
          <p:nvPr userDrawn="1"/>
        </p:nvSpPr>
        <p:spPr>
          <a:xfrm>
            <a:off x="7522751" y="3835400"/>
            <a:ext cx="2543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Success Journal </a:t>
            </a:r>
            <a:r>
              <a:rPr sz="800"/>
              <a:t>成功小記</a:t>
            </a:r>
          </a:p>
        </p:txBody>
      </p:sp>
      <p:sp>
        <p:nvSpPr>
          <p:cNvPr id="11" name="Mood Journal 情緒札記">
            <a:extLst>
              <a:ext uri="{FF2B5EF4-FFF2-40B4-BE49-F238E27FC236}">
                <a16:creationId xmlns:a16="http://schemas.microsoft.com/office/drawing/2014/main" id="{54DE05E6-94D7-C44E-EE34-5213297DD150}"/>
              </a:ext>
            </a:extLst>
          </p:cNvPr>
          <p:cNvSpPr txBox="1"/>
          <p:nvPr userDrawn="1"/>
        </p:nvSpPr>
        <p:spPr>
          <a:xfrm>
            <a:off x="4978400" y="5372100"/>
            <a:ext cx="2543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Mood Journal </a:t>
            </a:r>
            <a:r>
              <a:rPr sz="800"/>
              <a:t>情緒札記</a:t>
            </a:r>
          </a:p>
        </p:txBody>
      </p:sp>
      <p:sp>
        <p:nvSpPr>
          <p:cNvPr id="12" name="Gratitude Journal 感恩日記">
            <a:extLst>
              <a:ext uri="{FF2B5EF4-FFF2-40B4-BE49-F238E27FC236}">
                <a16:creationId xmlns:a16="http://schemas.microsoft.com/office/drawing/2014/main" id="{E2A8AD90-EE6A-CB78-70CF-BFCC1C1EB872}"/>
              </a:ext>
            </a:extLst>
          </p:cNvPr>
          <p:cNvSpPr txBox="1"/>
          <p:nvPr userDrawn="1"/>
        </p:nvSpPr>
        <p:spPr>
          <a:xfrm>
            <a:off x="4978400" y="6638321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Gratitude Journal </a:t>
            </a:r>
            <a:r>
              <a:rPr sz="800"/>
              <a:t>感恩日記</a:t>
            </a:r>
          </a:p>
        </p:txBody>
      </p:sp>
      <p:sp>
        <p:nvSpPr>
          <p:cNvPr id="13" name="Success Journal 成功小記">
            <a:extLst>
              <a:ext uri="{FF2B5EF4-FFF2-40B4-BE49-F238E27FC236}">
                <a16:creationId xmlns:a16="http://schemas.microsoft.com/office/drawing/2014/main" id="{4C79E487-1894-E2FD-E626-6F2E7A530492}"/>
              </a:ext>
            </a:extLst>
          </p:cNvPr>
          <p:cNvSpPr txBox="1"/>
          <p:nvPr userDrawn="1"/>
        </p:nvSpPr>
        <p:spPr>
          <a:xfrm>
            <a:off x="4978400" y="7904543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Success Journal </a:t>
            </a:r>
            <a:r>
              <a:rPr sz="800"/>
              <a:t>成功小記</a:t>
            </a:r>
          </a:p>
        </p:txBody>
      </p:sp>
      <p:sp>
        <p:nvSpPr>
          <p:cNvPr id="14" name="Mood Journal 情緒札記">
            <a:extLst>
              <a:ext uri="{FF2B5EF4-FFF2-40B4-BE49-F238E27FC236}">
                <a16:creationId xmlns:a16="http://schemas.microsoft.com/office/drawing/2014/main" id="{720E2108-949C-BD8B-776F-9E205CC28D0D}"/>
              </a:ext>
            </a:extLst>
          </p:cNvPr>
          <p:cNvSpPr txBox="1"/>
          <p:nvPr userDrawn="1"/>
        </p:nvSpPr>
        <p:spPr>
          <a:xfrm>
            <a:off x="7522751" y="5372100"/>
            <a:ext cx="2543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Mood Journal </a:t>
            </a:r>
            <a:r>
              <a:rPr sz="800"/>
              <a:t>情緒札記</a:t>
            </a:r>
          </a:p>
        </p:txBody>
      </p:sp>
      <p:sp>
        <p:nvSpPr>
          <p:cNvPr id="15" name="Gratitude Journal 感恩日記">
            <a:extLst>
              <a:ext uri="{FF2B5EF4-FFF2-40B4-BE49-F238E27FC236}">
                <a16:creationId xmlns:a16="http://schemas.microsoft.com/office/drawing/2014/main" id="{0833B3F6-8764-1BA3-33EC-21EC9EFC1585}"/>
              </a:ext>
            </a:extLst>
          </p:cNvPr>
          <p:cNvSpPr txBox="1"/>
          <p:nvPr userDrawn="1"/>
        </p:nvSpPr>
        <p:spPr>
          <a:xfrm>
            <a:off x="7522751" y="6638321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Gratitude Journal </a:t>
            </a:r>
            <a:r>
              <a:rPr sz="800"/>
              <a:t>感恩日記</a:t>
            </a:r>
          </a:p>
        </p:txBody>
      </p:sp>
      <p:sp>
        <p:nvSpPr>
          <p:cNvPr id="16" name="Success Journal 成功小記">
            <a:extLst>
              <a:ext uri="{FF2B5EF4-FFF2-40B4-BE49-F238E27FC236}">
                <a16:creationId xmlns:a16="http://schemas.microsoft.com/office/drawing/2014/main" id="{8CEC3744-D2F1-0EB3-D956-8248F6723DC7}"/>
              </a:ext>
            </a:extLst>
          </p:cNvPr>
          <p:cNvSpPr txBox="1"/>
          <p:nvPr userDrawn="1"/>
        </p:nvSpPr>
        <p:spPr>
          <a:xfrm>
            <a:off x="7522751" y="7904543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Success Journal </a:t>
            </a:r>
            <a:r>
              <a:rPr sz="800"/>
              <a:t>成功小記</a:t>
            </a:r>
          </a:p>
        </p:txBody>
      </p:sp>
      <p:sp>
        <p:nvSpPr>
          <p:cNvPr id="17" name="Mood Journal 情緒札記">
            <a:extLst>
              <a:ext uri="{FF2B5EF4-FFF2-40B4-BE49-F238E27FC236}">
                <a16:creationId xmlns:a16="http://schemas.microsoft.com/office/drawing/2014/main" id="{A498E3BB-5215-3273-1B8F-DDA0BB7CCD82}"/>
              </a:ext>
            </a:extLst>
          </p:cNvPr>
          <p:cNvSpPr txBox="1"/>
          <p:nvPr userDrawn="1"/>
        </p:nvSpPr>
        <p:spPr>
          <a:xfrm>
            <a:off x="10057160" y="5372100"/>
            <a:ext cx="2543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Mood Journal </a:t>
            </a:r>
            <a:r>
              <a:rPr sz="800"/>
              <a:t>情緒札記</a:t>
            </a:r>
          </a:p>
        </p:txBody>
      </p:sp>
      <p:sp>
        <p:nvSpPr>
          <p:cNvPr id="18" name="Gratitude Journal 感恩日記">
            <a:extLst>
              <a:ext uri="{FF2B5EF4-FFF2-40B4-BE49-F238E27FC236}">
                <a16:creationId xmlns:a16="http://schemas.microsoft.com/office/drawing/2014/main" id="{E08CC603-A219-DAA3-E1FB-5FF2D1223FFA}"/>
              </a:ext>
            </a:extLst>
          </p:cNvPr>
          <p:cNvSpPr txBox="1"/>
          <p:nvPr userDrawn="1"/>
        </p:nvSpPr>
        <p:spPr>
          <a:xfrm>
            <a:off x="10057160" y="6638321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Gratitude Journal </a:t>
            </a:r>
            <a:r>
              <a:rPr sz="800"/>
              <a:t>感恩日記</a:t>
            </a:r>
          </a:p>
        </p:txBody>
      </p:sp>
      <p:sp>
        <p:nvSpPr>
          <p:cNvPr id="19" name="Success Journal 成功小記">
            <a:extLst>
              <a:ext uri="{FF2B5EF4-FFF2-40B4-BE49-F238E27FC236}">
                <a16:creationId xmlns:a16="http://schemas.microsoft.com/office/drawing/2014/main" id="{CA80A3B3-D5B0-C402-BCBE-9719B9E90DDF}"/>
              </a:ext>
            </a:extLst>
          </p:cNvPr>
          <p:cNvSpPr txBox="1"/>
          <p:nvPr userDrawn="1"/>
        </p:nvSpPr>
        <p:spPr>
          <a:xfrm>
            <a:off x="10057160" y="7904543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Success Journal </a:t>
            </a:r>
            <a:r>
              <a:rPr sz="800"/>
              <a:t>成功小記</a:t>
            </a:r>
          </a:p>
        </p:txBody>
      </p:sp>
      <p:sp>
        <p:nvSpPr>
          <p:cNvPr id="20" name="Mood Journal 情緒札記">
            <a:extLst>
              <a:ext uri="{FF2B5EF4-FFF2-40B4-BE49-F238E27FC236}">
                <a16:creationId xmlns:a16="http://schemas.microsoft.com/office/drawing/2014/main" id="{27B0C7DF-D555-069F-8EF7-F7CFC8539AEA}"/>
              </a:ext>
            </a:extLst>
          </p:cNvPr>
          <p:cNvSpPr txBox="1"/>
          <p:nvPr userDrawn="1"/>
        </p:nvSpPr>
        <p:spPr>
          <a:xfrm>
            <a:off x="2438400" y="5372100"/>
            <a:ext cx="2543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Mood Journal </a:t>
            </a:r>
            <a:r>
              <a:rPr sz="800"/>
              <a:t>情緒札記</a:t>
            </a:r>
          </a:p>
        </p:txBody>
      </p:sp>
      <p:sp>
        <p:nvSpPr>
          <p:cNvPr id="21" name="Gratitude Journal 感恩日記">
            <a:extLst>
              <a:ext uri="{FF2B5EF4-FFF2-40B4-BE49-F238E27FC236}">
                <a16:creationId xmlns:a16="http://schemas.microsoft.com/office/drawing/2014/main" id="{1538C836-56E7-1508-26A2-23444E26702B}"/>
              </a:ext>
            </a:extLst>
          </p:cNvPr>
          <p:cNvSpPr txBox="1"/>
          <p:nvPr userDrawn="1"/>
        </p:nvSpPr>
        <p:spPr>
          <a:xfrm>
            <a:off x="2438400" y="6638321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Gratitude Journal </a:t>
            </a:r>
            <a:r>
              <a:rPr sz="800"/>
              <a:t>感恩日記</a:t>
            </a:r>
          </a:p>
        </p:txBody>
      </p:sp>
      <p:sp>
        <p:nvSpPr>
          <p:cNvPr id="22" name="Success Journal 成功小記">
            <a:extLst>
              <a:ext uri="{FF2B5EF4-FFF2-40B4-BE49-F238E27FC236}">
                <a16:creationId xmlns:a16="http://schemas.microsoft.com/office/drawing/2014/main" id="{A8AFE2C6-C5C2-C8C1-EC6F-6A9DDF7F6DFA}"/>
              </a:ext>
            </a:extLst>
          </p:cNvPr>
          <p:cNvSpPr txBox="1"/>
          <p:nvPr userDrawn="1"/>
        </p:nvSpPr>
        <p:spPr>
          <a:xfrm>
            <a:off x="2438400" y="7904543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Success Journal </a:t>
            </a:r>
            <a:r>
              <a:rPr sz="800"/>
              <a:t>成功小記</a:t>
            </a:r>
          </a:p>
        </p:txBody>
      </p:sp>
      <p:sp>
        <p:nvSpPr>
          <p:cNvPr id="23" name="Weekly Goals 本週小目標">
            <a:extLst>
              <a:ext uri="{FF2B5EF4-FFF2-40B4-BE49-F238E27FC236}">
                <a16:creationId xmlns:a16="http://schemas.microsoft.com/office/drawing/2014/main" id="{D5C12368-B47E-0CCB-1132-37A90CDF0CB6}"/>
              </a:ext>
            </a:extLst>
          </p:cNvPr>
          <p:cNvSpPr txBox="1"/>
          <p:nvPr userDrawn="1"/>
        </p:nvSpPr>
        <p:spPr>
          <a:xfrm>
            <a:off x="2435654" y="1051614"/>
            <a:ext cx="202591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Weekly Goals </a:t>
            </a:r>
            <a:r>
              <a:rPr sz="800"/>
              <a:t>本週小目標</a:t>
            </a:r>
          </a:p>
        </p:txBody>
      </p:sp>
      <p:sp>
        <p:nvSpPr>
          <p:cNvPr id="24" name="Next Week’s Focus 下週聚焦">
            <a:extLst>
              <a:ext uri="{FF2B5EF4-FFF2-40B4-BE49-F238E27FC236}">
                <a16:creationId xmlns:a16="http://schemas.microsoft.com/office/drawing/2014/main" id="{D976C81C-D49D-1D65-5F33-C937AD9E445E}"/>
              </a:ext>
            </a:extLst>
          </p:cNvPr>
          <p:cNvSpPr txBox="1"/>
          <p:nvPr userDrawn="1"/>
        </p:nvSpPr>
        <p:spPr>
          <a:xfrm>
            <a:off x="2435654" y="3087990"/>
            <a:ext cx="202591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Next Week’s Focus </a:t>
            </a:r>
            <a:r>
              <a:rPr sz="800"/>
              <a:t>下週聚焦</a:t>
            </a:r>
          </a:p>
        </p:txBody>
      </p:sp>
      <p:sp>
        <p:nvSpPr>
          <p:cNvPr id="25" name="Reflection 反思">
            <a:extLst>
              <a:ext uri="{FF2B5EF4-FFF2-40B4-BE49-F238E27FC236}">
                <a16:creationId xmlns:a16="http://schemas.microsoft.com/office/drawing/2014/main" id="{8C7E88AB-5B10-5354-804A-CFFDB912A549}"/>
              </a:ext>
            </a:extLst>
          </p:cNvPr>
          <p:cNvSpPr txBox="1"/>
          <p:nvPr userDrawn="1"/>
        </p:nvSpPr>
        <p:spPr>
          <a:xfrm>
            <a:off x="406945" y="7401470"/>
            <a:ext cx="202591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26" name="Daily Log 每日小記">
            <a:extLst>
              <a:ext uri="{FF2B5EF4-FFF2-40B4-BE49-F238E27FC236}">
                <a16:creationId xmlns:a16="http://schemas.microsoft.com/office/drawing/2014/main" id="{DDE5C727-2D1D-5811-3C57-95F164A78383}"/>
              </a:ext>
            </a:extLst>
          </p:cNvPr>
          <p:cNvSpPr txBox="1"/>
          <p:nvPr userDrawn="1"/>
        </p:nvSpPr>
        <p:spPr>
          <a:xfrm>
            <a:off x="406945" y="5116410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Daily Log </a:t>
            </a:r>
            <a:r>
              <a:rPr sz="800"/>
              <a:t>每日小記</a:t>
            </a:r>
          </a:p>
        </p:txBody>
      </p:sp>
      <p:sp>
        <p:nvSpPr>
          <p:cNvPr id="27" name="Notes 筆記">
            <a:extLst>
              <a:ext uri="{FF2B5EF4-FFF2-40B4-BE49-F238E27FC236}">
                <a16:creationId xmlns:a16="http://schemas.microsoft.com/office/drawing/2014/main" id="{EE1B7284-73AF-A42E-4155-AAB4304E243C}"/>
              </a:ext>
            </a:extLst>
          </p:cNvPr>
          <p:cNvSpPr txBox="1"/>
          <p:nvPr userDrawn="1"/>
        </p:nvSpPr>
        <p:spPr>
          <a:xfrm>
            <a:off x="406945" y="1051614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筆記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2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Priority 優先事項">
            <a:extLst>
              <a:ext uri="{FF2B5EF4-FFF2-40B4-BE49-F238E27FC236}">
                <a16:creationId xmlns:a16="http://schemas.microsoft.com/office/drawing/2014/main" id="{FFA6F661-5EAC-87D0-0576-3DCDFFCB88BE}"/>
              </a:ext>
            </a:extLst>
          </p:cNvPr>
          <p:cNvSpPr txBox="1"/>
          <p:nvPr userDrawn="1"/>
        </p:nvSpPr>
        <p:spPr>
          <a:xfrm>
            <a:off x="406408" y="1559949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Priority </a:t>
            </a:r>
            <a:r>
              <a:rPr sz="800"/>
              <a:t>優先事項</a:t>
            </a:r>
          </a:p>
        </p:txBody>
      </p:sp>
      <p:sp>
        <p:nvSpPr>
          <p:cNvPr id="3" name="D-Day 倒數日">
            <a:extLst>
              <a:ext uri="{FF2B5EF4-FFF2-40B4-BE49-F238E27FC236}">
                <a16:creationId xmlns:a16="http://schemas.microsoft.com/office/drawing/2014/main" id="{A1EBEBAA-05F5-0BF4-CD87-D62FC9A29BE8}"/>
              </a:ext>
            </a:extLst>
          </p:cNvPr>
          <p:cNvSpPr txBox="1"/>
          <p:nvPr userDrawn="1"/>
        </p:nvSpPr>
        <p:spPr>
          <a:xfrm>
            <a:off x="406408" y="1050645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D-Day </a:t>
            </a:r>
            <a:r>
              <a:rPr sz="800"/>
              <a:t>倒數日</a:t>
            </a:r>
          </a:p>
        </p:txBody>
      </p:sp>
      <p:sp>
        <p:nvSpPr>
          <p:cNvPr id="4" name="Budget 記帳">
            <a:extLst>
              <a:ext uri="{FF2B5EF4-FFF2-40B4-BE49-F238E27FC236}">
                <a16:creationId xmlns:a16="http://schemas.microsoft.com/office/drawing/2014/main" id="{6DEBF7B9-F726-3D32-2CCA-C665F9EFEAE4}"/>
              </a:ext>
            </a:extLst>
          </p:cNvPr>
          <p:cNvSpPr txBox="1"/>
          <p:nvPr userDrawn="1"/>
        </p:nvSpPr>
        <p:spPr>
          <a:xfrm>
            <a:off x="4978803" y="105064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Budget </a:t>
            </a:r>
            <a:r>
              <a:rPr sz="800"/>
              <a:t>記帳</a:t>
            </a:r>
          </a:p>
        </p:txBody>
      </p:sp>
      <p:sp>
        <p:nvSpPr>
          <p:cNvPr id="5" name="Details 細項">
            <a:extLst>
              <a:ext uri="{FF2B5EF4-FFF2-40B4-BE49-F238E27FC236}">
                <a16:creationId xmlns:a16="http://schemas.microsoft.com/office/drawing/2014/main" id="{EFBBCB9B-94F6-965F-74C0-F81E95B5A488}"/>
              </a:ext>
            </a:extLst>
          </p:cNvPr>
          <p:cNvSpPr txBox="1"/>
          <p:nvPr userDrawn="1"/>
        </p:nvSpPr>
        <p:spPr>
          <a:xfrm>
            <a:off x="4977788" y="1302955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6" name="I/E 收支">
            <a:extLst>
              <a:ext uri="{FF2B5EF4-FFF2-40B4-BE49-F238E27FC236}">
                <a16:creationId xmlns:a16="http://schemas.microsoft.com/office/drawing/2014/main" id="{5718A1FE-EDA0-4F5D-FF5E-951152AEA3C6}"/>
              </a:ext>
            </a:extLst>
          </p:cNvPr>
          <p:cNvSpPr txBox="1"/>
          <p:nvPr userDrawn="1"/>
        </p:nvSpPr>
        <p:spPr>
          <a:xfrm>
            <a:off x="6752695" y="1302955"/>
            <a:ext cx="76323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I/E </a:t>
            </a:r>
            <a:r>
              <a:rPr sz="800"/>
              <a:t>收支</a:t>
            </a:r>
          </a:p>
        </p:txBody>
      </p:sp>
      <p:sp>
        <p:nvSpPr>
          <p:cNvPr id="7" name="Balance 餘額">
            <a:extLst>
              <a:ext uri="{FF2B5EF4-FFF2-40B4-BE49-F238E27FC236}">
                <a16:creationId xmlns:a16="http://schemas.microsoft.com/office/drawing/2014/main" id="{B5B42F1A-F39E-24ED-9797-2FB673CB96BD}"/>
              </a:ext>
            </a:extLst>
          </p:cNvPr>
          <p:cNvSpPr txBox="1"/>
          <p:nvPr userDrawn="1"/>
        </p:nvSpPr>
        <p:spPr>
          <a:xfrm>
            <a:off x="4975326" y="4609058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Balance </a:t>
            </a:r>
            <a:r>
              <a:rPr sz="800"/>
              <a:t>餘額</a:t>
            </a:r>
          </a:p>
        </p:txBody>
      </p:sp>
      <p:sp>
        <p:nvSpPr>
          <p:cNvPr id="8" name="Income 收入">
            <a:extLst>
              <a:ext uri="{FF2B5EF4-FFF2-40B4-BE49-F238E27FC236}">
                <a16:creationId xmlns:a16="http://schemas.microsoft.com/office/drawing/2014/main" id="{695146FF-6403-3238-50D0-B46C2916198F}"/>
              </a:ext>
            </a:extLst>
          </p:cNvPr>
          <p:cNvSpPr txBox="1"/>
          <p:nvPr userDrawn="1"/>
        </p:nvSpPr>
        <p:spPr>
          <a:xfrm>
            <a:off x="4977788" y="4101942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Income </a:t>
            </a:r>
            <a:r>
              <a:rPr sz="800"/>
              <a:t>收入</a:t>
            </a:r>
          </a:p>
        </p:txBody>
      </p:sp>
      <p:sp>
        <p:nvSpPr>
          <p:cNvPr id="9" name="Expenses 支出">
            <a:extLst>
              <a:ext uri="{FF2B5EF4-FFF2-40B4-BE49-F238E27FC236}">
                <a16:creationId xmlns:a16="http://schemas.microsoft.com/office/drawing/2014/main" id="{B940DB72-BCF7-E511-0740-E234E93BC2A7}"/>
              </a:ext>
            </a:extLst>
          </p:cNvPr>
          <p:cNvSpPr txBox="1"/>
          <p:nvPr userDrawn="1"/>
        </p:nvSpPr>
        <p:spPr>
          <a:xfrm>
            <a:off x="4977788" y="4358216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支出</a:t>
            </a:r>
          </a:p>
        </p:txBody>
      </p:sp>
      <p:sp>
        <p:nvSpPr>
          <p:cNvPr id="10" name="Health 健康">
            <a:extLst>
              <a:ext uri="{FF2B5EF4-FFF2-40B4-BE49-F238E27FC236}">
                <a16:creationId xmlns:a16="http://schemas.microsoft.com/office/drawing/2014/main" id="{125F9F83-8726-727E-CD40-E509AB4B5410}"/>
              </a:ext>
            </a:extLst>
          </p:cNvPr>
          <p:cNvSpPr txBox="1"/>
          <p:nvPr userDrawn="1"/>
        </p:nvSpPr>
        <p:spPr>
          <a:xfrm>
            <a:off x="7513494" y="105064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Health </a:t>
            </a:r>
            <a:r>
              <a:rPr sz="800"/>
              <a:t>健康</a:t>
            </a:r>
          </a:p>
        </p:txBody>
      </p:sp>
      <p:sp>
        <p:nvSpPr>
          <p:cNvPr id="11" name="Breakfast 早餐">
            <a:extLst>
              <a:ext uri="{FF2B5EF4-FFF2-40B4-BE49-F238E27FC236}">
                <a16:creationId xmlns:a16="http://schemas.microsoft.com/office/drawing/2014/main" id="{6F40483B-F66F-FF08-112B-8E2C5076551C}"/>
              </a:ext>
            </a:extLst>
          </p:cNvPr>
          <p:cNvSpPr txBox="1"/>
          <p:nvPr userDrawn="1"/>
        </p:nvSpPr>
        <p:spPr>
          <a:xfrm>
            <a:off x="7516748" y="1302955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Breakfast </a:t>
            </a:r>
            <a:r>
              <a:rPr sz="800"/>
              <a:t>早餐</a:t>
            </a:r>
          </a:p>
        </p:txBody>
      </p:sp>
      <p:sp>
        <p:nvSpPr>
          <p:cNvPr id="12" name="Lunch 午餐">
            <a:extLst>
              <a:ext uri="{FF2B5EF4-FFF2-40B4-BE49-F238E27FC236}">
                <a16:creationId xmlns:a16="http://schemas.microsoft.com/office/drawing/2014/main" id="{2263F94F-4063-E145-8A29-E03182973F1B}"/>
              </a:ext>
            </a:extLst>
          </p:cNvPr>
          <p:cNvSpPr txBox="1"/>
          <p:nvPr userDrawn="1"/>
        </p:nvSpPr>
        <p:spPr>
          <a:xfrm>
            <a:off x="7516748" y="2066182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Lunch </a:t>
            </a:r>
            <a:r>
              <a:rPr sz="800"/>
              <a:t>午餐</a:t>
            </a:r>
          </a:p>
        </p:txBody>
      </p:sp>
      <p:sp>
        <p:nvSpPr>
          <p:cNvPr id="13" name="Dinner 晚餐">
            <a:extLst>
              <a:ext uri="{FF2B5EF4-FFF2-40B4-BE49-F238E27FC236}">
                <a16:creationId xmlns:a16="http://schemas.microsoft.com/office/drawing/2014/main" id="{8B100550-33CE-5C2C-0E75-D10BD9E69B3D}"/>
              </a:ext>
            </a:extLst>
          </p:cNvPr>
          <p:cNvSpPr txBox="1"/>
          <p:nvPr userDrawn="1"/>
        </p:nvSpPr>
        <p:spPr>
          <a:xfrm>
            <a:off x="7516748" y="2829409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Dinner </a:t>
            </a:r>
            <a:r>
              <a:rPr sz="800"/>
              <a:t>晚餐</a:t>
            </a:r>
          </a:p>
        </p:txBody>
      </p:sp>
      <p:sp>
        <p:nvSpPr>
          <p:cNvPr id="14" name="Snack 點心">
            <a:extLst>
              <a:ext uri="{FF2B5EF4-FFF2-40B4-BE49-F238E27FC236}">
                <a16:creationId xmlns:a16="http://schemas.microsoft.com/office/drawing/2014/main" id="{96393E93-DBB7-BB8F-35D7-213086F39BE6}"/>
              </a:ext>
            </a:extLst>
          </p:cNvPr>
          <p:cNvSpPr txBox="1"/>
          <p:nvPr userDrawn="1"/>
        </p:nvSpPr>
        <p:spPr>
          <a:xfrm>
            <a:off x="7516748" y="3592636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Snack </a:t>
            </a:r>
            <a:r>
              <a:rPr sz="800"/>
              <a:t>點心</a:t>
            </a:r>
          </a:p>
        </p:txBody>
      </p:sp>
      <p:sp>
        <p:nvSpPr>
          <p:cNvPr id="15" name="Exercise 運動">
            <a:extLst>
              <a:ext uri="{FF2B5EF4-FFF2-40B4-BE49-F238E27FC236}">
                <a16:creationId xmlns:a16="http://schemas.microsoft.com/office/drawing/2014/main" id="{368EA030-8132-FF17-3F14-FE62AB8B014C}"/>
              </a:ext>
            </a:extLst>
          </p:cNvPr>
          <p:cNvSpPr txBox="1"/>
          <p:nvPr userDrawn="1"/>
        </p:nvSpPr>
        <p:spPr>
          <a:xfrm>
            <a:off x="7516748" y="4355863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Exercise </a:t>
            </a:r>
            <a:r>
              <a:rPr sz="800"/>
              <a:t>運動</a:t>
            </a:r>
          </a:p>
        </p:txBody>
      </p:sp>
      <p:sp>
        <p:nvSpPr>
          <p:cNvPr id="16" name="Energy 能量">
            <a:extLst>
              <a:ext uri="{FF2B5EF4-FFF2-40B4-BE49-F238E27FC236}">
                <a16:creationId xmlns:a16="http://schemas.microsoft.com/office/drawing/2014/main" id="{1ED46E2D-B66E-1651-4850-4C934920B3AB}"/>
              </a:ext>
            </a:extLst>
          </p:cNvPr>
          <p:cNvSpPr txBox="1"/>
          <p:nvPr userDrawn="1"/>
        </p:nvSpPr>
        <p:spPr>
          <a:xfrm>
            <a:off x="10057160" y="105064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Energy </a:t>
            </a:r>
            <a:r>
              <a:rPr sz="800"/>
              <a:t>能量</a:t>
            </a:r>
          </a:p>
        </p:txBody>
      </p:sp>
      <p:sp>
        <p:nvSpPr>
          <p:cNvPr id="17" name="Mood Journal 情緒札記">
            <a:extLst>
              <a:ext uri="{FF2B5EF4-FFF2-40B4-BE49-F238E27FC236}">
                <a16:creationId xmlns:a16="http://schemas.microsoft.com/office/drawing/2014/main" id="{DB659471-2C60-D214-9B71-387748C9FB10}"/>
              </a:ext>
            </a:extLst>
          </p:cNvPr>
          <p:cNvSpPr txBox="1"/>
          <p:nvPr userDrawn="1"/>
        </p:nvSpPr>
        <p:spPr>
          <a:xfrm>
            <a:off x="10057160" y="130295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Mood Journal </a:t>
            </a:r>
            <a:r>
              <a:rPr sz="800"/>
              <a:t>情緒札記</a:t>
            </a:r>
          </a:p>
        </p:txBody>
      </p:sp>
      <p:sp>
        <p:nvSpPr>
          <p:cNvPr id="18" name="Gratitude Journal 感恩日記">
            <a:extLst>
              <a:ext uri="{FF2B5EF4-FFF2-40B4-BE49-F238E27FC236}">
                <a16:creationId xmlns:a16="http://schemas.microsoft.com/office/drawing/2014/main" id="{ECBF7C61-D36E-88E7-3AAF-C12306697052}"/>
              </a:ext>
            </a:extLst>
          </p:cNvPr>
          <p:cNvSpPr txBox="1"/>
          <p:nvPr userDrawn="1"/>
        </p:nvSpPr>
        <p:spPr>
          <a:xfrm>
            <a:off x="10057160" y="2569177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Gratitude Journal </a:t>
            </a:r>
            <a:r>
              <a:rPr sz="800"/>
              <a:t>感恩日記</a:t>
            </a:r>
          </a:p>
        </p:txBody>
      </p:sp>
      <p:sp>
        <p:nvSpPr>
          <p:cNvPr id="19" name="Success Journal 成功小記">
            <a:extLst>
              <a:ext uri="{FF2B5EF4-FFF2-40B4-BE49-F238E27FC236}">
                <a16:creationId xmlns:a16="http://schemas.microsoft.com/office/drawing/2014/main" id="{6B6A33A3-1A8D-1B73-E3A6-1469A6BD7908}"/>
              </a:ext>
            </a:extLst>
          </p:cNvPr>
          <p:cNvSpPr txBox="1"/>
          <p:nvPr userDrawn="1"/>
        </p:nvSpPr>
        <p:spPr>
          <a:xfrm>
            <a:off x="10057160" y="3835400"/>
            <a:ext cx="2543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Success Journal </a:t>
            </a:r>
            <a:r>
              <a:rPr sz="800"/>
              <a:t>成功小記</a:t>
            </a:r>
          </a:p>
        </p:txBody>
      </p:sp>
      <p:sp>
        <p:nvSpPr>
          <p:cNvPr id="20" name="Habit Tracker 習慣追蹤">
            <a:extLst>
              <a:ext uri="{FF2B5EF4-FFF2-40B4-BE49-F238E27FC236}">
                <a16:creationId xmlns:a16="http://schemas.microsoft.com/office/drawing/2014/main" id="{41DE2F67-6865-6585-AFF9-507B47CB452A}"/>
              </a:ext>
            </a:extLst>
          </p:cNvPr>
          <p:cNvSpPr txBox="1"/>
          <p:nvPr userDrawn="1"/>
        </p:nvSpPr>
        <p:spPr>
          <a:xfrm>
            <a:off x="4977788" y="5119091"/>
            <a:ext cx="1523912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Habit Tracker </a:t>
            </a:r>
            <a:r>
              <a:rPr sz="800"/>
              <a:t>習慣追蹤</a:t>
            </a:r>
          </a:p>
        </p:txBody>
      </p:sp>
      <p:sp>
        <p:nvSpPr>
          <p:cNvPr id="21" name="✓">
            <a:extLst>
              <a:ext uri="{FF2B5EF4-FFF2-40B4-BE49-F238E27FC236}">
                <a16:creationId xmlns:a16="http://schemas.microsoft.com/office/drawing/2014/main" id="{7212B9C1-45A2-2B37-52CA-2C8A13076CED}"/>
              </a:ext>
            </a:extLst>
          </p:cNvPr>
          <p:cNvSpPr txBox="1"/>
          <p:nvPr userDrawn="1"/>
        </p:nvSpPr>
        <p:spPr>
          <a:xfrm>
            <a:off x="6244765" y="5368820"/>
            <a:ext cx="256868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✓</a:t>
            </a:r>
          </a:p>
        </p:txBody>
      </p:sp>
      <p:sp>
        <p:nvSpPr>
          <p:cNvPr id="23" name="Photo Collage 照片拼貼">
            <a:extLst>
              <a:ext uri="{FF2B5EF4-FFF2-40B4-BE49-F238E27FC236}">
                <a16:creationId xmlns:a16="http://schemas.microsoft.com/office/drawing/2014/main" id="{EC8870F0-815D-F3A6-E901-8715409E2C62}"/>
              </a:ext>
            </a:extLst>
          </p:cNvPr>
          <p:cNvSpPr txBox="1"/>
          <p:nvPr userDrawn="1"/>
        </p:nvSpPr>
        <p:spPr>
          <a:xfrm>
            <a:off x="6498002" y="5119091"/>
            <a:ext cx="1523911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Photo Collage </a:t>
            </a:r>
            <a:r>
              <a:rPr sz="800"/>
              <a:t>照片拼貼</a:t>
            </a:r>
          </a:p>
        </p:txBody>
      </p:sp>
      <p:sp>
        <p:nvSpPr>
          <p:cNvPr id="24" name="Anynotes 小札記">
            <a:extLst>
              <a:ext uri="{FF2B5EF4-FFF2-40B4-BE49-F238E27FC236}">
                <a16:creationId xmlns:a16="http://schemas.microsoft.com/office/drawing/2014/main" id="{622E0A6B-F156-679A-0E18-D7CDA7EDC6FA}"/>
              </a:ext>
            </a:extLst>
          </p:cNvPr>
          <p:cNvSpPr txBox="1"/>
          <p:nvPr userDrawn="1"/>
        </p:nvSpPr>
        <p:spPr>
          <a:xfrm>
            <a:off x="9547600" y="5119091"/>
            <a:ext cx="195565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Anynotes </a:t>
            </a:r>
            <a:r>
              <a:rPr sz="800"/>
              <a:t>小札記</a:t>
            </a:r>
          </a:p>
        </p:txBody>
      </p:sp>
      <p:sp>
        <p:nvSpPr>
          <p:cNvPr id="25" name="To Do 待辦事項">
            <a:extLst>
              <a:ext uri="{FF2B5EF4-FFF2-40B4-BE49-F238E27FC236}">
                <a16:creationId xmlns:a16="http://schemas.microsoft.com/office/drawing/2014/main" id="{63166DCF-7598-DCC7-2F40-5753809EDC2D}"/>
              </a:ext>
            </a:extLst>
          </p:cNvPr>
          <p:cNvSpPr txBox="1"/>
          <p:nvPr userDrawn="1"/>
        </p:nvSpPr>
        <p:spPr>
          <a:xfrm>
            <a:off x="408808" y="2569177"/>
            <a:ext cx="15240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26" name="Routine 例行公事">
            <a:extLst>
              <a:ext uri="{FF2B5EF4-FFF2-40B4-BE49-F238E27FC236}">
                <a16:creationId xmlns:a16="http://schemas.microsoft.com/office/drawing/2014/main" id="{804D8F2B-CA16-002D-FE7B-50B98D1151C3}"/>
              </a:ext>
            </a:extLst>
          </p:cNvPr>
          <p:cNvSpPr txBox="1"/>
          <p:nvPr userDrawn="1"/>
        </p:nvSpPr>
        <p:spPr>
          <a:xfrm>
            <a:off x="2687433" y="1559949"/>
            <a:ext cx="15240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Routine </a:t>
            </a:r>
            <a:r>
              <a:rPr sz="800"/>
              <a:t>例行公事</a:t>
            </a:r>
          </a:p>
        </p:txBody>
      </p:sp>
    </p:spTree>
    <p:extLst>
      <p:ext uri="{BB962C8B-B14F-4D97-AF65-F5344CB8AC3E}">
        <p14:creationId xmlns:p14="http://schemas.microsoft.com/office/powerpoint/2010/main" val="7500546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0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Priority 優先事項">
            <a:extLst>
              <a:ext uri="{FF2B5EF4-FFF2-40B4-BE49-F238E27FC236}">
                <a16:creationId xmlns:a16="http://schemas.microsoft.com/office/drawing/2014/main" id="{55F7B616-0DAB-246D-E360-5ED9E43E4D11}"/>
              </a:ext>
            </a:extLst>
          </p:cNvPr>
          <p:cNvSpPr txBox="1"/>
          <p:nvPr userDrawn="1"/>
        </p:nvSpPr>
        <p:spPr>
          <a:xfrm>
            <a:off x="406408" y="1559949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Priority </a:t>
            </a:r>
            <a:r>
              <a:rPr sz="800"/>
              <a:t>優先事項</a:t>
            </a:r>
          </a:p>
        </p:txBody>
      </p:sp>
      <p:sp>
        <p:nvSpPr>
          <p:cNvPr id="3" name="D-Day 倒數日">
            <a:extLst>
              <a:ext uri="{FF2B5EF4-FFF2-40B4-BE49-F238E27FC236}">
                <a16:creationId xmlns:a16="http://schemas.microsoft.com/office/drawing/2014/main" id="{926CE1E6-0CB8-AC23-ECDA-74656077D50D}"/>
              </a:ext>
            </a:extLst>
          </p:cNvPr>
          <p:cNvSpPr txBox="1"/>
          <p:nvPr userDrawn="1"/>
        </p:nvSpPr>
        <p:spPr>
          <a:xfrm>
            <a:off x="406408" y="1050645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D-Day </a:t>
            </a:r>
            <a:r>
              <a:rPr sz="800"/>
              <a:t>倒數日</a:t>
            </a:r>
          </a:p>
        </p:txBody>
      </p:sp>
      <p:sp>
        <p:nvSpPr>
          <p:cNvPr id="4" name="Total 總計">
            <a:extLst>
              <a:ext uri="{FF2B5EF4-FFF2-40B4-BE49-F238E27FC236}">
                <a16:creationId xmlns:a16="http://schemas.microsoft.com/office/drawing/2014/main" id="{AF4FFF89-E8B2-6876-1334-07C2C8C082D2}"/>
              </a:ext>
            </a:extLst>
          </p:cNvPr>
          <p:cNvSpPr txBox="1"/>
          <p:nvPr userDrawn="1"/>
        </p:nvSpPr>
        <p:spPr>
          <a:xfrm>
            <a:off x="406408" y="8674048"/>
            <a:ext cx="15288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Total </a:t>
            </a:r>
            <a:r>
              <a:rPr sz="800"/>
              <a:t>總計</a:t>
            </a:r>
          </a:p>
        </p:txBody>
      </p:sp>
      <p:sp>
        <p:nvSpPr>
          <p:cNvPr id="5" name="Summary 總結">
            <a:extLst>
              <a:ext uri="{FF2B5EF4-FFF2-40B4-BE49-F238E27FC236}">
                <a16:creationId xmlns:a16="http://schemas.microsoft.com/office/drawing/2014/main" id="{1696B68C-BE20-D5A1-C384-9D62B442C08A}"/>
              </a:ext>
            </a:extLst>
          </p:cNvPr>
          <p:cNvSpPr txBox="1"/>
          <p:nvPr userDrawn="1"/>
        </p:nvSpPr>
        <p:spPr>
          <a:xfrm>
            <a:off x="1930602" y="7652789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Summary </a:t>
            </a:r>
            <a:r>
              <a:rPr sz="800"/>
              <a:t>總結</a:t>
            </a:r>
          </a:p>
        </p:txBody>
      </p:sp>
      <p:sp>
        <p:nvSpPr>
          <p:cNvPr id="7" name="Budget 記帳">
            <a:extLst>
              <a:ext uri="{FF2B5EF4-FFF2-40B4-BE49-F238E27FC236}">
                <a16:creationId xmlns:a16="http://schemas.microsoft.com/office/drawing/2014/main" id="{B23F567F-D69F-21CD-125A-3DDB8BCB29FC}"/>
              </a:ext>
            </a:extLst>
          </p:cNvPr>
          <p:cNvSpPr txBox="1"/>
          <p:nvPr userDrawn="1"/>
        </p:nvSpPr>
        <p:spPr>
          <a:xfrm>
            <a:off x="4978803" y="105064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Budget </a:t>
            </a:r>
            <a:r>
              <a:rPr sz="800"/>
              <a:t>記帳</a:t>
            </a:r>
          </a:p>
        </p:txBody>
      </p:sp>
      <p:sp>
        <p:nvSpPr>
          <p:cNvPr id="8" name="Details 細項">
            <a:extLst>
              <a:ext uri="{FF2B5EF4-FFF2-40B4-BE49-F238E27FC236}">
                <a16:creationId xmlns:a16="http://schemas.microsoft.com/office/drawing/2014/main" id="{5BC7E7A4-ABB1-550E-5AA6-8FA0EE062964}"/>
              </a:ext>
            </a:extLst>
          </p:cNvPr>
          <p:cNvSpPr txBox="1"/>
          <p:nvPr userDrawn="1"/>
        </p:nvSpPr>
        <p:spPr>
          <a:xfrm>
            <a:off x="4977788" y="1302955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9" name="I/E 收支">
            <a:extLst>
              <a:ext uri="{FF2B5EF4-FFF2-40B4-BE49-F238E27FC236}">
                <a16:creationId xmlns:a16="http://schemas.microsoft.com/office/drawing/2014/main" id="{A0761C9D-3EA3-7A85-491A-201C996A6514}"/>
              </a:ext>
            </a:extLst>
          </p:cNvPr>
          <p:cNvSpPr txBox="1"/>
          <p:nvPr userDrawn="1"/>
        </p:nvSpPr>
        <p:spPr>
          <a:xfrm>
            <a:off x="6752695" y="1302955"/>
            <a:ext cx="76323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I/E </a:t>
            </a:r>
            <a:r>
              <a:rPr sz="800"/>
              <a:t>收支</a:t>
            </a:r>
          </a:p>
        </p:txBody>
      </p:sp>
      <p:sp>
        <p:nvSpPr>
          <p:cNvPr id="10" name="Balance 餘額">
            <a:extLst>
              <a:ext uri="{FF2B5EF4-FFF2-40B4-BE49-F238E27FC236}">
                <a16:creationId xmlns:a16="http://schemas.microsoft.com/office/drawing/2014/main" id="{77452343-335C-A0C8-BD4F-E1B7E51B7F86}"/>
              </a:ext>
            </a:extLst>
          </p:cNvPr>
          <p:cNvSpPr txBox="1"/>
          <p:nvPr userDrawn="1"/>
        </p:nvSpPr>
        <p:spPr>
          <a:xfrm>
            <a:off x="4975326" y="4609058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Balance </a:t>
            </a:r>
            <a:r>
              <a:rPr sz="800"/>
              <a:t>餘額</a:t>
            </a:r>
          </a:p>
        </p:txBody>
      </p:sp>
      <p:sp>
        <p:nvSpPr>
          <p:cNvPr id="11" name="Income 收入">
            <a:extLst>
              <a:ext uri="{FF2B5EF4-FFF2-40B4-BE49-F238E27FC236}">
                <a16:creationId xmlns:a16="http://schemas.microsoft.com/office/drawing/2014/main" id="{4E938917-693D-BE44-1914-D7DFC8F582A5}"/>
              </a:ext>
            </a:extLst>
          </p:cNvPr>
          <p:cNvSpPr txBox="1"/>
          <p:nvPr userDrawn="1"/>
        </p:nvSpPr>
        <p:spPr>
          <a:xfrm>
            <a:off x="4977788" y="4101942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Income </a:t>
            </a:r>
            <a:r>
              <a:rPr sz="800"/>
              <a:t>收入</a:t>
            </a:r>
          </a:p>
        </p:txBody>
      </p:sp>
      <p:sp>
        <p:nvSpPr>
          <p:cNvPr id="12" name="Expenses 支出">
            <a:extLst>
              <a:ext uri="{FF2B5EF4-FFF2-40B4-BE49-F238E27FC236}">
                <a16:creationId xmlns:a16="http://schemas.microsoft.com/office/drawing/2014/main" id="{01FC4B3E-AFF6-374C-F75D-DD51346D6320}"/>
              </a:ext>
            </a:extLst>
          </p:cNvPr>
          <p:cNvSpPr txBox="1"/>
          <p:nvPr userDrawn="1"/>
        </p:nvSpPr>
        <p:spPr>
          <a:xfrm>
            <a:off x="4977788" y="4358216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支出</a:t>
            </a:r>
          </a:p>
        </p:txBody>
      </p:sp>
      <p:sp>
        <p:nvSpPr>
          <p:cNvPr id="13" name="Health 健康">
            <a:extLst>
              <a:ext uri="{FF2B5EF4-FFF2-40B4-BE49-F238E27FC236}">
                <a16:creationId xmlns:a16="http://schemas.microsoft.com/office/drawing/2014/main" id="{644CDDA0-CD9A-29DD-1C64-E167692EC788}"/>
              </a:ext>
            </a:extLst>
          </p:cNvPr>
          <p:cNvSpPr txBox="1"/>
          <p:nvPr userDrawn="1"/>
        </p:nvSpPr>
        <p:spPr>
          <a:xfrm>
            <a:off x="7513494" y="105064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Health </a:t>
            </a:r>
            <a:r>
              <a:rPr sz="800"/>
              <a:t>健康</a:t>
            </a:r>
          </a:p>
        </p:txBody>
      </p:sp>
      <p:sp>
        <p:nvSpPr>
          <p:cNvPr id="14" name="Breakfast 早餐">
            <a:extLst>
              <a:ext uri="{FF2B5EF4-FFF2-40B4-BE49-F238E27FC236}">
                <a16:creationId xmlns:a16="http://schemas.microsoft.com/office/drawing/2014/main" id="{70F2D6DF-26A3-7BEB-15F5-AF9004F520C4}"/>
              </a:ext>
            </a:extLst>
          </p:cNvPr>
          <p:cNvSpPr txBox="1"/>
          <p:nvPr userDrawn="1"/>
        </p:nvSpPr>
        <p:spPr>
          <a:xfrm>
            <a:off x="7516748" y="1302955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Breakfast </a:t>
            </a:r>
            <a:r>
              <a:rPr sz="800"/>
              <a:t>早餐</a:t>
            </a:r>
          </a:p>
        </p:txBody>
      </p:sp>
      <p:sp>
        <p:nvSpPr>
          <p:cNvPr id="15" name="Lunch 午餐">
            <a:extLst>
              <a:ext uri="{FF2B5EF4-FFF2-40B4-BE49-F238E27FC236}">
                <a16:creationId xmlns:a16="http://schemas.microsoft.com/office/drawing/2014/main" id="{F8FB2643-FE6E-DA03-8598-4D663FC2842B}"/>
              </a:ext>
            </a:extLst>
          </p:cNvPr>
          <p:cNvSpPr txBox="1"/>
          <p:nvPr userDrawn="1"/>
        </p:nvSpPr>
        <p:spPr>
          <a:xfrm>
            <a:off x="7516748" y="2066182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Lunch </a:t>
            </a:r>
            <a:r>
              <a:rPr sz="800"/>
              <a:t>午餐</a:t>
            </a:r>
          </a:p>
        </p:txBody>
      </p:sp>
      <p:sp>
        <p:nvSpPr>
          <p:cNvPr id="16" name="Dinner 晚餐">
            <a:extLst>
              <a:ext uri="{FF2B5EF4-FFF2-40B4-BE49-F238E27FC236}">
                <a16:creationId xmlns:a16="http://schemas.microsoft.com/office/drawing/2014/main" id="{C40F8DB7-E4D4-337C-9384-DBD9C4F7781E}"/>
              </a:ext>
            </a:extLst>
          </p:cNvPr>
          <p:cNvSpPr txBox="1"/>
          <p:nvPr userDrawn="1"/>
        </p:nvSpPr>
        <p:spPr>
          <a:xfrm>
            <a:off x="7516748" y="2829409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Dinner </a:t>
            </a:r>
            <a:r>
              <a:rPr sz="800"/>
              <a:t>晚餐</a:t>
            </a:r>
          </a:p>
        </p:txBody>
      </p:sp>
      <p:sp>
        <p:nvSpPr>
          <p:cNvPr id="17" name="Snack 點心">
            <a:extLst>
              <a:ext uri="{FF2B5EF4-FFF2-40B4-BE49-F238E27FC236}">
                <a16:creationId xmlns:a16="http://schemas.microsoft.com/office/drawing/2014/main" id="{402E0CD3-AB19-A1DE-E392-ADC05A71556B}"/>
              </a:ext>
            </a:extLst>
          </p:cNvPr>
          <p:cNvSpPr txBox="1"/>
          <p:nvPr userDrawn="1"/>
        </p:nvSpPr>
        <p:spPr>
          <a:xfrm>
            <a:off x="7516748" y="3592636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Snack </a:t>
            </a:r>
            <a:r>
              <a:rPr sz="800"/>
              <a:t>點心</a:t>
            </a:r>
          </a:p>
        </p:txBody>
      </p:sp>
      <p:sp>
        <p:nvSpPr>
          <p:cNvPr id="18" name="Exercise 運動">
            <a:extLst>
              <a:ext uri="{FF2B5EF4-FFF2-40B4-BE49-F238E27FC236}">
                <a16:creationId xmlns:a16="http://schemas.microsoft.com/office/drawing/2014/main" id="{9538A78F-857B-F167-2188-4775C5AC440E}"/>
              </a:ext>
            </a:extLst>
          </p:cNvPr>
          <p:cNvSpPr txBox="1"/>
          <p:nvPr userDrawn="1"/>
        </p:nvSpPr>
        <p:spPr>
          <a:xfrm>
            <a:off x="7516748" y="4355863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Exercise </a:t>
            </a:r>
            <a:r>
              <a:rPr sz="800"/>
              <a:t>運動</a:t>
            </a:r>
          </a:p>
        </p:txBody>
      </p:sp>
      <p:sp>
        <p:nvSpPr>
          <p:cNvPr id="19" name="Energy 能量">
            <a:extLst>
              <a:ext uri="{FF2B5EF4-FFF2-40B4-BE49-F238E27FC236}">
                <a16:creationId xmlns:a16="http://schemas.microsoft.com/office/drawing/2014/main" id="{D04608D5-5E1D-334C-FC48-DCF919D13C79}"/>
              </a:ext>
            </a:extLst>
          </p:cNvPr>
          <p:cNvSpPr txBox="1"/>
          <p:nvPr userDrawn="1"/>
        </p:nvSpPr>
        <p:spPr>
          <a:xfrm>
            <a:off x="10057160" y="105064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Energy </a:t>
            </a:r>
            <a:r>
              <a:rPr sz="800"/>
              <a:t>能量</a:t>
            </a:r>
          </a:p>
        </p:txBody>
      </p:sp>
      <p:sp>
        <p:nvSpPr>
          <p:cNvPr id="20" name="Mood Journal 情緒札記">
            <a:extLst>
              <a:ext uri="{FF2B5EF4-FFF2-40B4-BE49-F238E27FC236}">
                <a16:creationId xmlns:a16="http://schemas.microsoft.com/office/drawing/2014/main" id="{47D374FE-BEBD-6486-BBF4-3AD7F2868E06}"/>
              </a:ext>
            </a:extLst>
          </p:cNvPr>
          <p:cNvSpPr txBox="1"/>
          <p:nvPr userDrawn="1"/>
        </p:nvSpPr>
        <p:spPr>
          <a:xfrm>
            <a:off x="10057160" y="130295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Mood Journal </a:t>
            </a:r>
            <a:r>
              <a:rPr sz="800"/>
              <a:t>情緒札記</a:t>
            </a:r>
          </a:p>
        </p:txBody>
      </p:sp>
      <p:sp>
        <p:nvSpPr>
          <p:cNvPr id="21" name="Gratitude Journal 感恩日記">
            <a:extLst>
              <a:ext uri="{FF2B5EF4-FFF2-40B4-BE49-F238E27FC236}">
                <a16:creationId xmlns:a16="http://schemas.microsoft.com/office/drawing/2014/main" id="{EDAD01A9-33F2-8839-390E-EDF3431AB7B1}"/>
              </a:ext>
            </a:extLst>
          </p:cNvPr>
          <p:cNvSpPr txBox="1"/>
          <p:nvPr userDrawn="1"/>
        </p:nvSpPr>
        <p:spPr>
          <a:xfrm>
            <a:off x="10057160" y="2569177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Gratitude Journal </a:t>
            </a:r>
            <a:r>
              <a:rPr sz="800"/>
              <a:t>感恩日記</a:t>
            </a:r>
          </a:p>
        </p:txBody>
      </p:sp>
      <p:sp>
        <p:nvSpPr>
          <p:cNvPr id="22" name="Success Journal 成功小記">
            <a:extLst>
              <a:ext uri="{FF2B5EF4-FFF2-40B4-BE49-F238E27FC236}">
                <a16:creationId xmlns:a16="http://schemas.microsoft.com/office/drawing/2014/main" id="{CC3A7078-3828-8490-482B-5AF95DC310A0}"/>
              </a:ext>
            </a:extLst>
          </p:cNvPr>
          <p:cNvSpPr txBox="1"/>
          <p:nvPr userDrawn="1"/>
        </p:nvSpPr>
        <p:spPr>
          <a:xfrm>
            <a:off x="10057160" y="3835400"/>
            <a:ext cx="2543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Success Journal </a:t>
            </a:r>
            <a:r>
              <a:rPr sz="800"/>
              <a:t>成功小記</a:t>
            </a:r>
          </a:p>
        </p:txBody>
      </p:sp>
      <p:sp>
        <p:nvSpPr>
          <p:cNvPr id="23" name="Habit Tracker 習慣追蹤">
            <a:extLst>
              <a:ext uri="{FF2B5EF4-FFF2-40B4-BE49-F238E27FC236}">
                <a16:creationId xmlns:a16="http://schemas.microsoft.com/office/drawing/2014/main" id="{FC4118D6-90D2-48D1-4D13-264927C38AA5}"/>
              </a:ext>
            </a:extLst>
          </p:cNvPr>
          <p:cNvSpPr txBox="1"/>
          <p:nvPr userDrawn="1"/>
        </p:nvSpPr>
        <p:spPr>
          <a:xfrm>
            <a:off x="4977788" y="5119091"/>
            <a:ext cx="1523912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Habit Tracker </a:t>
            </a:r>
            <a:r>
              <a:rPr sz="800"/>
              <a:t>習慣追蹤</a:t>
            </a:r>
          </a:p>
        </p:txBody>
      </p:sp>
      <p:sp>
        <p:nvSpPr>
          <p:cNvPr id="24" name="✓">
            <a:extLst>
              <a:ext uri="{FF2B5EF4-FFF2-40B4-BE49-F238E27FC236}">
                <a16:creationId xmlns:a16="http://schemas.microsoft.com/office/drawing/2014/main" id="{E9269172-40B0-B641-9DCC-C26FB9F0EF36}"/>
              </a:ext>
            </a:extLst>
          </p:cNvPr>
          <p:cNvSpPr txBox="1"/>
          <p:nvPr userDrawn="1"/>
        </p:nvSpPr>
        <p:spPr>
          <a:xfrm>
            <a:off x="6244765" y="5368820"/>
            <a:ext cx="256868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✓</a:t>
            </a:r>
          </a:p>
        </p:txBody>
      </p:sp>
      <p:sp>
        <p:nvSpPr>
          <p:cNvPr id="26" name="Photo Collage 照片拼貼">
            <a:extLst>
              <a:ext uri="{FF2B5EF4-FFF2-40B4-BE49-F238E27FC236}">
                <a16:creationId xmlns:a16="http://schemas.microsoft.com/office/drawing/2014/main" id="{E911EB22-6D1C-4FB3-417B-EDB22BCCF59C}"/>
              </a:ext>
            </a:extLst>
          </p:cNvPr>
          <p:cNvSpPr txBox="1"/>
          <p:nvPr userDrawn="1"/>
        </p:nvSpPr>
        <p:spPr>
          <a:xfrm>
            <a:off x="6498002" y="5119091"/>
            <a:ext cx="1523911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Photo Collage </a:t>
            </a:r>
            <a:r>
              <a:rPr sz="800"/>
              <a:t>照片拼貼</a:t>
            </a:r>
          </a:p>
        </p:txBody>
      </p:sp>
      <p:sp>
        <p:nvSpPr>
          <p:cNvPr id="27" name="Anynotes 小札記">
            <a:extLst>
              <a:ext uri="{FF2B5EF4-FFF2-40B4-BE49-F238E27FC236}">
                <a16:creationId xmlns:a16="http://schemas.microsoft.com/office/drawing/2014/main" id="{A7F0C13C-78B1-31C0-C4A9-2CC967CA1A0D}"/>
              </a:ext>
            </a:extLst>
          </p:cNvPr>
          <p:cNvSpPr txBox="1"/>
          <p:nvPr userDrawn="1"/>
        </p:nvSpPr>
        <p:spPr>
          <a:xfrm>
            <a:off x="9547600" y="5119091"/>
            <a:ext cx="195565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Anynotes </a:t>
            </a:r>
            <a:r>
              <a:rPr sz="800"/>
              <a:t>小札記</a:t>
            </a:r>
          </a:p>
        </p:txBody>
      </p:sp>
      <p:sp>
        <p:nvSpPr>
          <p:cNvPr id="28" name="Routine 例行公事">
            <a:extLst>
              <a:ext uri="{FF2B5EF4-FFF2-40B4-BE49-F238E27FC236}">
                <a16:creationId xmlns:a16="http://schemas.microsoft.com/office/drawing/2014/main" id="{CC8EC605-5BE3-DAB8-D301-F7176543FC8F}"/>
              </a:ext>
            </a:extLst>
          </p:cNvPr>
          <p:cNvSpPr txBox="1"/>
          <p:nvPr userDrawn="1"/>
        </p:nvSpPr>
        <p:spPr>
          <a:xfrm>
            <a:off x="2687433" y="1559949"/>
            <a:ext cx="15240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Routine </a:t>
            </a:r>
            <a:r>
              <a:rPr sz="800"/>
              <a:t>例行公事</a:t>
            </a:r>
          </a:p>
        </p:txBody>
      </p:sp>
      <p:graphicFrame>
        <p:nvGraphicFramePr>
          <p:cNvPr id="30" name="表格 1-1">
            <a:extLst>
              <a:ext uri="{FF2B5EF4-FFF2-40B4-BE49-F238E27FC236}">
                <a16:creationId xmlns:a16="http://schemas.microsoft.com/office/drawing/2014/main" id="{DB9A3E65-9FCD-4E22-7559-51FBF2FD07D6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343542599"/>
              </p:ext>
            </p:extLst>
          </p:nvPr>
        </p:nvGraphicFramePr>
        <p:xfrm>
          <a:off x="399248" y="2581877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27547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1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Priority 優先事項">
            <a:extLst>
              <a:ext uri="{FF2B5EF4-FFF2-40B4-BE49-F238E27FC236}">
                <a16:creationId xmlns:a16="http://schemas.microsoft.com/office/drawing/2014/main" id="{B471F375-C355-2D24-AF7F-920775A9FFF3}"/>
              </a:ext>
            </a:extLst>
          </p:cNvPr>
          <p:cNvSpPr txBox="1"/>
          <p:nvPr userDrawn="1"/>
        </p:nvSpPr>
        <p:spPr>
          <a:xfrm>
            <a:off x="406408" y="1559949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Priority </a:t>
            </a:r>
            <a:r>
              <a:rPr sz="800"/>
              <a:t>優先事項</a:t>
            </a:r>
          </a:p>
        </p:txBody>
      </p:sp>
      <p:sp>
        <p:nvSpPr>
          <p:cNvPr id="3" name="D-Day 倒數日">
            <a:extLst>
              <a:ext uri="{FF2B5EF4-FFF2-40B4-BE49-F238E27FC236}">
                <a16:creationId xmlns:a16="http://schemas.microsoft.com/office/drawing/2014/main" id="{7D598A35-23A6-4A2F-01D4-633CF8FC31D9}"/>
              </a:ext>
            </a:extLst>
          </p:cNvPr>
          <p:cNvSpPr txBox="1"/>
          <p:nvPr userDrawn="1"/>
        </p:nvSpPr>
        <p:spPr>
          <a:xfrm>
            <a:off x="406408" y="1050645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D-Day </a:t>
            </a:r>
            <a:r>
              <a:rPr sz="800"/>
              <a:t>倒數日</a:t>
            </a:r>
          </a:p>
        </p:txBody>
      </p:sp>
      <p:sp>
        <p:nvSpPr>
          <p:cNvPr id="4" name="Total 總計">
            <a:extLst>
              <a:ext uri="{FF2B5EF4-FFF2-40B4-BE49-F238E27FC236}">
                <a16:creationId xmlns:a16="http://schemas.microsoft.com/office/drawing/2014/main" id="{11DCF586-9400-B8DD-0F51-91BF08471B0F}"/>
              </a:ext>
            </a:extLst>
          </p:cNvPr>
          <p:cNvSpPr txBox="1"/>
          <p:nvPr userDrawn="1"/>
        </p:nvSpPr>
        <p:spPr>
          <a:xfrm>
            <a:off x="406408" y="8674048"/>
            <a:ext cx="15288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Total </a:t>
            </a:r>
            <a:r>
              <a:rPr sz="800"/>
              <a:t>總計</a:t>
            </a:r>
          </a:p>
        </p:txBody>
      </p:sp>
      <p:sp>
        <p:nvSpPr>
          <p:cNvPr id="5" name="Budget 記帳">
            <a:extLst>
              <a:ext uri="{FF2B5EF4-FFF2-40B4-BE49-F238E27FC236}">
                <a16:creationId xmlns:a16="http://schemas.microsoft.com/office/drawing/2014/main" id="{E2C3B47D-F696-7EC5-DB44-5B933428B0A5}"/>
              </a:ext>
            </a:extLst>
          </p:cNvPr>
          <p:cNvSpPr txBox="1"/>
          <p:nvPr userDrawn="1"/>
        </p:nvSpPr>
        <p:spPr>
          <a:xfrm>
            <a:off x="4978803" y="105064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Budget </a:t>
            </a:r>
            <a:r>
              <a:rPr sz="800"/>
              <a:t>記帳</a:t>
            </a:r>
          </a:p>
        </p:txBody>
      </p:sp>
      <p:sp>
        <p:nvSpPr>
          <p:cNvPr id="6" name="Details 細項">
            <a:extLst>
              <a:ext uri="{FF2B5EF4-FFF2-40B4-BE49-F238E27FC236}">
                <a16:creationId xmlns:a16="http://schemas.microsoft.com/office/drawing/2014/main" id="{158DE9CE-2CCC-5B02-E5DA-CE92E67F8805}"/>
              </a:ext>
            </a:extLst>
          </p:cNvPr>
          <p:cNvSpPr txBox="1"/>
          <p:nvPr userDrawn="1"/>
        </p:nvSpPr>
        <p:spPr>
          <a:xfrm>
            <a:off x="4977788" y="1302955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7" name="I/E 收支">
            <a:extLst>
              <a:ext uri="{FF2B5EF4-FFF2-40B4-BE49-F238E27FC236}">
                <a16:creationId xmlns:a16="http://schemas.microsoft.com/office/drawing/2014/main" id="{A3BF871C-6FE2-70A4-302E-2730F5F5831F}"/>
              </a:ext>
            </a:extLst>
          </p:cNvPr>
          <p:cNvSpPr txBox="1"/>
          <p:nvPr userDrawn="1"/>
        </p:nvSpPr>
        <p:spPr>
          <a:xfrm>
            <a:off x="6752695" y="1302955"/>
            <a:ext cx="76323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I/E </a:t>
            </a:r>
            <a:r>
              <a:rPr sz="800"/>
              <a:t>收支</a:t>
            </a:r>
          </a:p>
        </p:txBody>
      </p:sp>
      <p:sp>
        <p:nvSpPr>
          <p:cNvPr id="8" name="Balance 餘額">
            <a:extLst>
              <a:ext uri="{FF2B5EF4-FFF2-40B4-BE49-F238E27FC236}">
                <a16:creationId xmlns:a16="http://schemas.microsoft.com/office/drawing/2014/main" id="{599060C6-8873-72E0-4004-7D993118CD6C}"/>
              </a:ext>
            </a:extLst>
          </p:cNvPr>
          <p:cNvSpPr txBox="1"/>
          <p:nvPr userDrawn="1"/>
        </p:nvSpPr>
        <p:spPr>
          <a:xfrm>
            <a:off x="4975326" y="4609058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Balance </a:t>
            </a:r>
            <a:r>
              <a:rPr sz="800"/>
              <a:t>餘額</a:t>
            </a:r>
          </a:p>
        </p:txBody>
      </p:sp>
      <p:sp>
        <p:nvSpPr>
          <p:cNvPr id="9" name="Income 收入">
            <a:extLst>
              <a:ext uri="{FF2B5EF4-FFF2-40B4-BE49-F238E27FC236}">
                <a16:creationId xmlns:a16="http://schemas.microsoft.com/office/drawing/2014/main" id="{1A6ECE07-203D-56FD-5177-D6CFFD2D146F}"/>
              </a:ext>
            </a:extLst>
          </p:cNvPr>
          <p:cNvSpPr txBox="1"/>
          <p:nvPr userDrawn="1"/>
        </p:nvSpPr>
        <p:spPr>
          <a:xfrm>
            <a:off x="4977788" y="4101942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Income </a:t>
            </a:r>
            <a:r>
              <a:rPr sz="800"/>
              <a:t>收入</a:t>
            </a:r>
          </a:p>
        </p:txBody>
      </p:sp>
      <p:sp>
        <p:nvSpPr>
          <p:cNvPr id="10" name="Expenses 支出">
            <a:extLst>
              <a:ext uri="{FF2B5EF4-FFF2-40B4-BE49-F238E27FC236}">
                <a16:creationId xmlns:a16="http://schemas.microsoft.com/office/drawing/2014/main" id="{60641CC9-D8A0-B56F-C58E-4B341D07AA1F}"/>
              </a:ext>
            </a:extLst>
          </p:cNvPr>
          <p:cNvSpPr txBox="1"/>
          <p:nvPr userDrawn="1"/>
        </p:nvSpPr>
        <p:spPr>
          <a:xfrm>
            <a:off x="4977788" y="4358216"/>
            <a:ext cx="177993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支出</a:t>
            </a:r>
          </a:p>
        </p:txBody>
      </p:sp>
      <p:sp>
        <p:nvSpPr>
          <p:cNvPr id="11" name="Health 健康">
            <a:extLst>
              <a:ext uri="{FF2B5EF4-FFF2-40B4-BE49-F238E27FC236}">
                <a16:creationId xmlns:a16="http://schemas.microsoft.com/office/drawing/2014/main" id="{DA8DA635-35F6-E2D1-4AA0-64DE18A44ACF}"/>
              </a:ext>
            </a:extLst>
          </p:cNvPr>
          <p:cNvSpPr txBox="1"/>
          <p:nvPr userDrawn="1"/>
        </p:nvSpPr>
        <p:spPr>
          <a:xfrm>
            <a:off x="7513494" y="105064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Health </a:t>
            </a:r>
            <a:r>
              <a:rPr sz="800"/>
              <a:t>健康</a:t>
            </a:r>
          </a:p>
        </p:txBody>
      </p:sp>
      <p:sp>
        <p:nvSpPr>
          <p:cNvPr id="12" name="Breakfast 早餐">
            <a:extLst>
              <a:ext uri="{FF2B5EF4-FFF2-40B4-BE49-F238E27FC236}">
                <a16:creationId xmlns:a16="http://schemas.microsoft.com/office/drawing/2014/main" id="{C9AB0EF3-2DBD-FD74-B3C0-ECD4817F865E}"/>
              </a:ext>
            </a:extLst>
          </p:cNvPr>
          <p:cNvSpPr txBox="1"/>
          <p:nvPr userDrawn="1"/>
        </p:nvSpPr>
        <p:spPr>
          <a:xfrm>
            <a:off x="7516748" y="1302955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Breakfast </a:t>
            </a:r>
            <a:r>
              <a:rPr sz="800"/>
              <a:t>早餐</a:t>
            </a:r>
          </a:p>
        </p:txBody>
      </p:sp>
      <p:sp>
        <p:nvSpPr>
          <p:cNvPr id="13" name="Lunch 午餐">
            <a:extLst>
              <a:ext uri="{FF2B5EF4-FFF2-40B4-BE49-F238E27FC236}">
                <a16:creationId xmlns:a16="http://schemas.microsoft.com/office/drawing/2014/main" id="{62347718-449A-0398-548A-D267EDC3EFE3}"/>
              </a:ext>
            </a:extLst>
          </p:cNvPr>
          <p:cNvSpPr txBox="1"/>
          <p:nvPr userDrawn="1"/>
        </p:nvSpPr>
        <p:spPr>
          <a:xfrm>
            <a:off x="7516748" y="2066182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Lunch </a:t>
            </a:r>
            <a:r>
              <a:rPr sz="800"/>
              <a:t>午餐</a:t>
            </a:r>
          </a:p>
        </p:txBody>
      </p:sp>
      <p:sp>
        <p:nvSpPr>
          <p:cNvPr id="14" name="Dinner 晚餐">
            <a:extLst>
              <a:ext uri="{FF2B5EF4-FFF2-40B4-BE49-F238E27FC236}">
                <a16:creationId xmlns:a16="http://schemas.microsoft.com/office/drawing/2014/main" id="{B7E1CB92-C658-A42E-6B53-EA7BD4C9D9FC}"/>
              </a:ext>
            </a:extLst>
          </p:cNvPr>
          <p:cNvSpPr txBox="1"/>
          <p:nvPr userDrawn="1"/>
        </p:nvSpPr>
        <p:spPr>
          <a:xfrm>
            <a:off x="7516748" y="2829409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Dinner </a:t>
            </a:r>
            <a:r>
              <a:rPr sz="800"/>
              <a:t>晚餐</a:t>
            </a:r>
          </a:p>
        </p:txBody>
      </p:sp>
      <p:sp>
        <p:nvSpPr>
          <p:cNvPr id="15" name="Snack 點心">
            <a:extLst>
              <a:ext uri="{FF2B5EF4-FFF2-40B4-BE49-F238E27FC236}">
                <a16:creationId xmlns:a16="http://schemas.microsoft.com/office/drawing/2014/main" id="{13DA03B8-BB83-7797-B277-1DEFF3B75E8D}"/>
              </a:ext>
            </a:extLst>
          </p:cNvPr>
          <p:cNvSpPr txBox="1"/>
          <p:nvPr userDrawn="1"/>
        </p:nvSpPr>
        <p:spPr>
          <a:xfrm>
            <a:off x="7516748" y="3592636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Snack </a:t>
            </a:r>
            <a:r>
              <a:rPr sz="800"/>
              <a:t>點心</a:t>
            </a:r>
          </a:p>
        </p:txBody>
      </p:sp>
      <p:sp>
        <p:nvSpPr>
          <p:cNvPr id="16" name="Exercise 運動">
            <a:extLst>
              <a:ext uri="{FF2B5EF4-FFF2-40B4-BE49-F238E27FC236}">
                <a16:creationId xmlns:a16="http://schemas.microsoft.com/office/drawing/2014/main" id="{6DA4B278-D72C-252C-F5E3-4E00F893FA67}"/>
              </a:ext>
            </a:extLst>
          </p:cNvPr>
          <p:cNvSpPr txBox="1"/>
          <p:nvPr userDrawn="1"/>
        </p:nvSpPr>
        <p:spPr>
          <a:xfrm>
            <a:off x="7516748" y="4355863"/>
            <a:ext cx="15288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Exercise </a:t>
            </a:r>
            <a:r>
              <a:rPr sz="800"/>
              <a:t>運動</a:t>
            </a:r>
          </a:p>
        </p:txBody>
      </p:sp>
      <p:sp>
        <p:nvSpPr>
          <p:cNvPr id="17" name="Energy 能量">
            <a:extLst>
              <a:ext uri="{FF2B5EF4-FFF2-40B4-BE49-F238E27FC236}">
                <a16:creationId xmlns:a16="http://schemas.microsoft.com/office/drawing/2014/main" id="{A59BB51D-57C7-1F3A-D9C0-FA3EF679F799}"/>
              </a:ext>
            </a:extLst>
          </p:cNvPr>
          <p:cNvSpPr txBox="1"/>
          <p:nvPr userDrawn="1"/>
        </p:nvSpPr>
        <p:spPr>
          <a:xfrm>
            <a:off x="10057160" y="105064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Energy </a:t>
            </a:r>
            <a:r>
              <a:rPr sz="800"/>
              <a:t>能量</a:t>
            </a:r>
          </a:p>
        </p:txBody>
      </p:sp>
      <p:sp>
        <p:nvSpPr>
          <p:cNvPr id="18" name="Mood Journal 情緒札記">
            <a:extLst>
              <a:ext uri="{FF2B5EF4-FFF2-40B4-BE49-F238E27FC236}">
                <a16:creationId xmlns:a16="http://schemas.microsoft.com/office/drawing/2014/main" id="{1CB4C260-E036-052C-CA72-A4EBEEB8BB9A}"/>
              </a:ext>
            </a:extLst>
          </p:cNvPr>
          <p:cNvSpPr txBox="1"/>
          <p:nvPr userDrawn="1"/>
        </p:nvSpPr>
        <p:spPr>
          <a:xfrm>
            <a:off x="10057160" y="1302955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Mood Journal </a:t>
            </a:r>
            <a:r>
              <a:rPr sz="800"/>
              <a:t>情緒札記</a:t>
            </a:r>
          </a:p>
        </p:txBody>
      </p:sp>
      <p:sp>
        <p:nvSpPr>
          <p:cNvPr id="19" name="Gratitude Journal 感恩日記">
            <a:extLst>
              <a:ext uri="{FF2B5EF4-FFF2-40B4-BE49-F238E27FC236}">
                <a16:creationId xmlns:a16="http://schemas.microsoft.com/office/drawing/2014/main" id="{5B3AAA89-25CB-4BEE-AC32-373F3BA50530}"/>
              </a:ext>
            </a:extLst>
          </p:cNvPr>
          <p:cNvSpPr txBox="1"/>
          <p:nvPr userDrawn="1"/>
        </p:nvSpPr>
        <p:spPr>
          <a:xfrm>
            <a:off x="10057160" y="2569177"/>
            <a:ext cx="25430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Gratitude Journal </a:t>
            </a:r>
            <a:r>
              <a:rPr sz="800"/>
              <a:t>感恩日記</a:t>
            </a:r>
          </a:p>
        </p:txBody>
      </p:sp>
      <p:sp>
        <p:nvSpPr>
          <p:cNvPr id="20" name="Success Journal 成功小記">
            <a:extLst>
              <a:ext uri="{FF2B5EF4-FFF2-40B4-BE49-F238E27FC236}">
                <a16:creationId xmlns:a16="http://schemas.microsoft.com/office/drawing/2014/main" id="{0CD10986-33D9-9C2E-12BC-5A0C240AC313}"/>
              </a:ext>
            </a:extLst>
          </p:cNvPr>
          <p:cNvSpPr txBox="1"/>
          <p:nvPr userDrawn="1"/>
        </p:nvSpPr>
        <p:spPr>
          <a:xfrm>
            <a:off x="10057160" y="3835400"/>
            <a:ext cx="2543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Success Journal </a:t>
            </a:r>
            <a:r>
              <a:rPr sz="800"/>
              <a:t>成功小記</a:t>
            </a:r>
          </a:p>
        </p:txBody>
      </p:sp>
      <p:sp>
        <p:nvSpPr>
          <p:cNvPr id="21" name="Habit Tracker 習慣追蹤">
            <a:extLst>
              <a:ext uri="{FF2B5EF4-FFF2-40B4-BE49-F238E27FC236}">
                <a16:creationId xmlns:a16="http://schemas.microsoft.com/office/drawing/2014/main" id="{C63F6E8D-D974-A4FE-8199-468D20432D08}"/>
              </a:ext>
            </a:extLst>
          </p:cNvPr>
          <p:cNvSpPr txBox="1"/>
          <p:nvPr userDrawn="1"/>
        </p:nvSpPr>
        <p:spPr>
          <a:xfrm>
            <a:off x="4977788" y="5119091"/>
            <a:ext cx="1523912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Habit Tracker </a:t>
            </a:r>
            <a:r>
              <a:rPr sz="800"/>
              <a:t>習慣追蹤</a:t>
            </a:r>
          </a:p>
        </p:txBody>
      </p:sp>
      <p:sp>
        <p:nvSpPr>
          <p:cNvPr id="22" name="✓">
            <a:extLst>
              <a:ext uri="{FF2B5EF4-FFF2-40B4-BE49-F238E27FC236}">
                <a16:creationId xmlns:a16="http://schemas.microsoft.com/office/drawing/2014/main" id="{5ADC395D-5DBE-DBF5-5442-320627B079FD}"/>
              </a:ext>
            </a:extLst>
          </p:cNvPr>
          <p:cNvSpPr txBox="1"/>
          <p:nvPr userDrawn="1"/>
        </p:nvSpPr>
        <p:spPr>
          <a:xfrm>
            <a:off x="6244765" y="5368820"/>
            <a:ext cx="256868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✓</a:t>
            </a:r>
          </a:p>
        </p:txBody>
      </p:sp>
      <p:sp>
        <p:nvSpPr>
          <p:cNvPr id="24" name="Photo Collage 照片拼貼">
            <a:extLst>
              <a:ext uri="{FF2B5EF4-FFF2-40B4-BE49-F238E27FC236}">
                <a16:creationId xmlns:a16="http://schemas.microsoft.com/office/drawing/2014/main" id="{642701DF-35F6-8764-1BAA-A4A911FF1457}"/>
              </a:ext>
            </a:extLst>
          </p:cNvPr>
          <p:cNvSpPr txBox="1"/>
          <p:nvPr userDrawn="1"/>
        </p:nvSpPr>
        <p:spPr>
          <a:xfrm>
            <a:off x="6498002" y="5119091"/>
            <a:ext cx="1523911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Photo Collage </a:t>
            </a:r>
            <a:r>
              <a:rPr sz="800"/>
              <a:t>照片拼貼</a:t>
            </a:r>
          </a:p>
        </p:txBody>
      </p:sp>
      <p:sp>
        <p:nvSpPr>
          <p:cNvPr id="25" name="Anynotes 小札記">
            <a:extLst>
              <a:ext uri="{FF2B5EF4-FFF2-40B4-BE49-F238E27FC236}">
                <a16:creationId xmlns:a16="http://schemas.microsoft.com/office/drawing/2014/main" id="{6D525131-EFA0-0026-F97D-B0A53DF81FA6}"/>
              </a:ext>
            </a:extLst>
          </p:cNvPr>
          <p:cNvSpPr txBox="1"/>
          <p:nvPr userDrawn="1"/>
        </p:nvSpPr>
        <p:spPr>
          <a:xfrm>
            <a:off x="9547600" y="5119091"/>
            <a:ext cx="195565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Anynotes </a:t>
            </a:r>
            <a:r>
              <a:rPr sz="800"/>
              <a:t>小札記</a:t>
            </a:r>
          </a:p>
        </p:txBody>
      </p:sp>
      <p:sp>
        <p:nvSpPr>
          <p:cNvPr id="26" name="Routine 例行公事">
            <a:extLst>
              <a:ext uri="{FF2B5EF4-FFF2-40B4-BE49-F238E27FC236}">
                <a16:creationId xmlns:a16="http://schemas.microsoft.com/office/drawing/2014/main" id="{ED255E98-8399-9CBC-2380-3A96DEAEEB5A}"/>
              </a:ext>
            </a:extLst>
          </p:cNvPr>
          <p:cNvSpPr txBox="1"/>
          <p:nvPr userDrawn="1"/>
        </p:nvSpPr>
        <p:spPr>
          <a:xfrm>
            <a:off x="2687433" y="1559949"/>
            <a:ext cx="15240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Routine </a:t>
            </a:r>
            <a:r>
              <a:rPr sz="800"/>
              <a:t>例行公事</a:t>
            </a:r>
          </a:p>
        </p:txBody>
      </p:sp>
      <p:sp>
        <p:nvSpPr>
          <p:cNvPr id="27" name="To Do 待辦事項">
            <a:extLst>
              <a:ext uri="{FF2B5EF4-FFF2-40B4-BE49-F238E27FC236}">
                <a16:creationId xmlns:a16="http://schemas.microsoft.com/office/drawing/2014/main" id="{C09EA55F-95EE-77C4-A102-C13A16DA42B8}"/>
              </a:ext>
            </a:extLst>
          </p:cNvPr>
          <p:cNvSpPr txBox="1"/>
          <p:nvPr userDrawn="1"/>
        </p:nvSpPr>
        <p:spPr>
          <a:xfrm>
            <a:off x="1925575" y="2569177"/>
            <a:ext cx="15240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graphicFrame>
        <p:nvGraphicFramePr>
          <p:cNvPr id="28" name="表格 1-1">
            <a:extLst>
              <a:ext uri="{FF2B5EF4-FFF2-40B4-BE49-F238E27FC236}">
                <a16:creationId xmlns:a16="http://schemas.microsoft.com/office/drawing/2014/main" id="{3A6FD78B-E80B-FD8A-F5A1-D68D58C11A6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021818577"/>
              </p:ext>
            </p:extLst>
          </p:nvPr>
        </p:nvGraphicFramePr>
        <p:xfrm>
          <a:off x="399248" y="2581877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8162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9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List 當月日期清單">
            <a:extLst>
              <a:ext uri="{FF2B5EF4-FFF2-40B4-BE49-F238E27FC236}">
                <a16:creationId xmlns:a16="http://schemas.microsoft.com/office/drawing/2014/main" id="{58B72B70-E24C-F8CB-8D88-C488C6349675}"/>
              </a:ext>
            </a:extLst>
          </p:cNvPr>
          <p:cNvSpPr txBox="1"/>
          <p:nvPr userDrawn="1"/>
        </p:nvSpPr>
        <p:spPr>
          <a:xfrm>
            <a:off x="406408" y="1050645"/>
            <a:ext cx="228606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List </a:t>
            </a:r>
            <a:r>
              <a:rPr sz="800"/>
              <a:t>當月日期清單</a:t>
            </a:r>
          </a:p>
        </p:txBody>
      </p:sp>
      <p:sp>
        <p:nvSpPr>
          <p:cNvPr id="3" name="Mini Calendar 迷你版月曆">
            <a:extLst>
              <a:ext uri="{FF2B5EF4-FFF2-40B4-BE49-F238E27FC236}">
                <a16:creationId xmlns:a16="http://schemas.microsoft.com/office/drawing/2014/main" id="{FD6342E7-085A-8D15-98A4-41E9DC631DB2}"/>
              </a:ext>
            </a:extLst>
          </p:cNvPr>
          <p:cNvSpPr txBox="1"/>
          <p:nvPr userDrawn="1"/>
        </p:nvSpPr>
        <p:spPr>
          <a:xfrm>
            <a:off x="2690774" y="1050645"/>
            <a:ext cx="533179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Mini Calendar </a:t>
            </a:r>
            <a:r>
              <a:rPr sz="800"/>
              <a:t>迷你版月曆</a:t>
            </a:r>
          </a:p>
        </p:txBody>
      </p:sp>
      <p:sp>
        <p:nvSpPr>
          <p:cNvPr id="4" name="To Do 待辦事項">
            <a:extLst>
              <a:ext uri="{FF2B5EF4-FFF2-40B4-BE49-F238E27FC236}">
                <a16:creationId xmlns:a16="http://schemas.microsoft.com/office/drawing/2014/main" id="{BF9F6A56-961A-8E28-7BBD-D52ECE1C67F5}"/>
              </a:ext>
            </a:extLst>
          </p:cNvPr>
          <p:cNvSpPr txBox="1"/>
          <p:nvPr userDrawn="1"/>
        </p:nvSpPr>
        <p:spPr>
          <a:xfrm>
            <a:off x="8025014" y="1050645"/>
            <a:ext cx="456014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5" name="Work 工作">
            <a:extLst>
              <a:ext uri="{FF2B5EF4-FFF2-40B4-BE49-F238E27FC236}">
                <a16:creationId xmlns:a16="http://schemas.microsoft.com/office/drawing/2014/main" id="{88C3CE5A-9B5E-D29D-064D-34B330570BB6}"/>
              </a:ext>
            </a:extLst>
          </p:cNvPr>
          <p:cNvSpPr txBox="1"/>
          <p:nvPr userDrawn="1"/>
        </p:nvSpPr>
        <p:spPr>
          <a:xfrm>
            <a:off x="8025014" y="1308129"/>
            <a:ext cx="2286062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Work </a:t>
            </a:r>
            <a:r>
              <a:rPr sz="800"/>
              <a:t>工作</a:t>
            </a:r>
          </a:p>
        </p:txBody>
      </p:sp>
      <p:sp>
        <p:nvSpPr>
          <p:cNvPr id="6" name="Life 生活">
            <a:extLst>
              <a:ext uri="{FF2B5EF4-FFF2-40B4-BE49-F238E27FC236}">
                <a16:creationId xmlns:a16="http://schemas.microsoft.com/office/drawing/2014/main" id="{DDC67812-A5B4-0A28-2B61-6E9415562060}"/>
              </a:ext>
            </a:extLst>
          </p:cNvPr>
          <p:cNvSpPr txBox="1"/>
          <p:nvPr userDrawn="1"/>
        </p:nvSpPr>
        <p:spPr>
          <a:xfrm>
            <a:off x="10308714" y="1308129"/>
            <a:ext cx="228606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Life </a:t>
            </a:r>
            <a:r>
              <a:rPr sz="800"/>
              <a:t>生活</a:t>
            </a:r>
          </a:p>
        </p:txBody>
      </p:sp>
    </p:spTree>
    <p:extLst>
      <p:ext uri="{BB962C8B-B14F-4D97-AF65-F5344CB8AC3E}">
        <p14:creationId xmlns:p14="http://schemas.microsoft.com/office/powerpoint/2010/main" val="133595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7_標題投影片">
    <p:bg>
      <p:bgPr>
        <a:solidFill>
          <a:srgbClr val="E4E5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69134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8_標題投影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70355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9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23056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0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9" name="Project 專案項目">
            <a:extLst>
              <a:ext uri="{FF2B5EF4-FFF2-40B4-BE49-F238E27FC236}">
                <a16:creationId xmlns:a16="http://schemas.microsoft.com/office/drawing/2014/main" id="{C530A3A3-A59B-9AEA-0B5C-C82553969314}"/>
              </a:ext>
            </a:extLst>
          </p:cNvPr>
          <p:cNvSpPr txBox="1"/>
          <p:nvPr userDrawn="1"/>
        </p:nvSpPr>
        <p:spPr>
          <a:xfrm>
            <a:off x="402909" y="6124011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Project </a:t>
            </a:r>
            <a:r>
              <a:rPr sz="800"/>
              <a:t>專案項目</a:t>
            </a:r>
          </a:p>
        </p:txBody>
      </p:sp>
      <p:sp>
        <p:nvSpPr>
          <p:cNvPr id="30" name="Notes 札記">
            <a:extLst>
              <a:ext uri="{FF2B5EF4-FFF2-40B4-BE49-F238E27FC236}">
                <a16:creationId xmlns:a16="http://schemas.microsoft.com/office/drawing/2014/main" id="{82D5D684-E052-5BD6-E294-E2BCF515702B}"/>
              </a:ext>
            </a:extLst>
          </p:cNvPr>
          <p:cNvSpPr txBox="1"/>
          <p:nvPr userDrawn="1"/>
        </p:nvSpPr>
        <p:spPr>
          <a:xfrm>
            <a:off x="10570085" y="6124011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札記</a:t>
            </a:r>
          </a:p>
        </p:txBody>
      </p:sp>
      <p:sp>
        <p:nvSpPr>
          <p:cNvPr id="31" name="Project 4">
            <a:extLst>
              <a:ext uri="{FF2B5EF4-FFF2-40B4-BE49-F238E27FC236}">
                <a16:creationId xmlns:a16="http://schemas.microsoft.com/office/drawing/2014/main" id="{287BAF55-9ABB-1C93-E5F1-104DD779B2DB}"/>
              </a:ext>
            </a:extLst>
          </p:cNvPr>
          <p:cNvSpPr txBox="1"/>
          <p:nvPr userDrawn="1"/>
        </p:nvSpPr>
        <p:spPr>
          <a:xfrm>
            <a:off x="6500223" y="3588370"/>
            <a:ext cx="1017040" cy="27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Project 4</a:t>
            </a:r>
          </a:p>
        </p:txBody>
      </p:sp>
      <p:sp>
        <p:nvSpPr>
          <p:cNvPr id="160" name="Project 1">
            <a:extLst>
              <a:ext uri="{FF2B5EF4-FFF2-40B4-BE49-F238E27FC236}">
                <a16:creationId xmlns:a16="http://schemas.microsoft.com/office/drawing/2014/main" id="{4EF4B38B-7C1F-58B6-F7CE-FCF14AADBE2C}"/>
              </a:ext>
            </a:extLst>
          </p:cNvPr>
          <p:cNvSpPr txBox="1"/>
          <p:nvPr userDrawn="1"/>
        </p:nvSpPr>
        <p:spPr>
          <a:xfrm>
            <a:off x="399243" y="1052728"/>
            <a:ext cx="1017040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Project 1</a:t>
            </a:r>
          </a:p>
        </p:txBody>
      </p:sp>
      <p:sp>
        <p:nvSpPr>
          <p:cNvPr id="161" name="Project 2">
            <a:extLst>
              <a:ext uri="{FF2B5EF4-FFF2-40B4-BE49-F238E27FC236}">
                <a16:creationId xmlns:a16="http://schemas.microsoft.com/office/drawing/2014/main" id="{A771A859-46AD-0B5B-E458-79439BE30DF5}"/>
              </a:ext>
            </a:extLst>
          </p:cNvPr>
          <p:cNvSpPr txBox="1"/>
          <p:nvPr userDrawn="1"/>
        </p:nvSpPr>
        <p:spPr>
          <a:xfrm>
            <a:off x="399243" y="3588370"/>
            <a:ext cx="1017040" cy="27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Project 2</a:t>
            </a:r>
          </a:p>
        </p:txBody>
      </p:sp>
      <p:sp>
        <p:nvSpPr>
          <p:cNvPr id="162" name="Project 3">
            <a:extLst>
              <a:ext uri="{FF2B5EF4-FFF2-40B4-BE49-F238E27FC236}">
                <a16:creationId xmlns:a16="http://schemas.microsoft.com/office/drawing/2014/main" id="{A1D0339A-1417-2FB3-775E-494D141A1791}"/>
              </a:ext>
            </a:extLst>
          </p:cNvPr>
          <p:cNvSpPr txBox="1"/>
          <p:nvPr userDrawn="1"/>
        </p:nvSpPr>
        <p:spPr>
          <a:xfrm>
            <a:off x="6500223" y="1052728"/>
            <a:ext cx="1017040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Project 3</a:t>
            </a:r>
          </a:p>
        </p:txBody>
      </p:sp>
      <p:sp>
        <p:nvSpPr>
          <p:cNvPr id="163" name="Start 起始日期">
            <a:extLst>
              <a:ext uri="{FF2B5EF4-FFF2-40B4-BE49-F238E27FC236}">
                <a16:creationId xmlns:a16="http://schemas.microsoft.com/office/drawing/2014/main" id="{FA84E275-00D2-F023-EF35-94CB6832ACA1}"/>
              </a:ext>
            </a:extLst>
          </p:cNvPr>
          <p:cNvSpPr txBox="1"/>
          <p:nvPr userDrawn="1"/>
        </p:nvSpPr>
        <p:spPr>
          <a:xfrm>
            <a:off x="408522" y="1557349"/>
            <a:ext cx="30347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Start </a:t>
            </a:r>
            <a:r>
              <a:rPr sz="800"/>
              <a:t>起始日期</a:t>
            </a:r>
          </a:p>
        </p:txBody>
      </p:sp>
      <p:sp>
        <p:nvSpPr>
          <p:cNvPr id="164" name="End 結束日期">
            <a:extLst>
              <a:ext uri="{FF2B5EF4-FFF2-40B4-BE49-F238E27FC236}">
                <a16:creationId xmlns:a16="http://schemas.microsoft.com/office/drawing/2014/main" id="{2BE7E372-CA02-0AED-E32E-0A265F75CC6F}"/>
              </a:ext>
            </a:extLst>
          </p:cNvPr>
          <p:cNvSpPr txBox="1"/>
          <p:nvPr userDrawn="1"/>
        </p:nvSpPr>
        <p:spPr>
          <a:xfrm>
            <a:off x="3452119" y="1557349"/>
            <a:ext cx="305332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End </a:t>
            </a:r>
            <a:r>
              <a:rPr sz="800"/>
              <a:t>結束日期</a:t>
            </a:r>
          </a:p>
        </p:txBody>
      </p:sp>
      <p:sp>
        <p:nvSpPr>
          <p:cNvPr id="165" name="Objective 目標">
            <a:extLst>
              <a:ext uri="{FF2B5EF4-FFF2-40B4-BE49-F238E27FC236}">
                <a16:creationId xmlns:a16="http://schemas.microsoft.com/office/drawing/2014/main" id="{4367FEC4-BBA0-AAB5-4CBA-753CAC7FC65B}"/>
              </a:ext>
            </a:extLst>
          </p:cNvPr>
          <p:cNvSpPr txBox="1"/>
          <p:nvPr userDrawn="1"/>
        </p:nvSpPr>
        <p:spPr>
          <a:xfrm>
            <a:off x="405071" y="1814271"/>
            <a:ext cx="155929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Objective </a:t>
            </a:r>
            <a:r>
              <a:rPr sz="800"/>
              <a:t>目標</a:t>
            </a:r>
          </a:p>
        </p:txBody>
      </p:sp>
      <p:sp>
        <p:nvSpPr>
          <p:cNvPr id="166" name="Check List 確認完成清單">
            <a:extLst>
              <a:ext uri="{FF2B5EF4-FFF2-40B4-BE49-F238E27FC236}">
                <a16:creationId xmlns:a16="http://schemas.microsoft.com/office/drawing/2014/main" id="{A3F75C0F-B7F0-59F7-DB43-FD234D26B77A}"/>
              </a:ext>
            </a:extLst>
          </p:cNvPr>
          <p:cNvSpPr txBox="1"/>
          <p:nvPr userDrawn="1"/>
        </p:nvSpPr>
        <p:spPr>
          <a:xfrm>
            <a:off x="3451302" y="1814271"/>
            <a:ext cx="155929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Check List </a:t>
            </a:r>
            <a:r>
              <a:rPr sz="800"/>
              <a:t>確認完成清單</a:t>
            </a:r>
          </a:p>
        </p:txBody>
      </p:sp>
      <p:sp>
        <p:nvSpPr>
          <p:cNvPr id="167" name="Start 起始日期">
            <a:extLst>
              <a:ext uri="{FF2B5EF4-FFF2-40B4-BE49-F238E27FC236}">
                <a16:creationId xmlns:a16="http://schemas.microsoft.com/office/drawing/2014/main" id="{EB018639-4827-AF07-42A7-54B0EC4D08CC}"/>
              </a:ext>
            </a:extLst>
          </p:cNvPr>
          <p:cNvSpPr txBox="1"/>
          <p:nvPr userDrawn="1"/>
        </p:nvSpPr>
        <p:spPr>
          <a:xfrm>
            <a:off x="408813" y="4093770"/>
            <a:ext cx="30347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Start </a:t>
            </a:r>
            <a:r>
              <a:rPr sz="800"/>
              <a:t>起始日期</a:t>
            </a:r>
          </a:p>
        </p:txBody>
      </p:sp>
      <p:sp>
        <p:nvSpPr>
          <p:cNvPr id="168" name="End 結束日期">
            <a:extLst>
              <a:ext uri="{FF2B5EF4-FFF2-40B4-BE49-F238E27FC236}">
                <a16:creationId xmlns:a16="http://schemas.microsoft.com/office/drawing/2014/main" id="{7A046CD7-9718-48F0-8769-96027E3BDADE}"/>
              </a:ext>
            </a:extLst>
          </p:cNvPr>
          <p:cNvSpPr txBox="1"/>
          <p:nvPr userDrawn="1"/>
        </p:nvSpPr>
        <p:spPr>
          <a:xfrm>
            <a:off x="3452410" y="4093770"/>
            <a:ext cx="305332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End </a:t>
            </a:r>
            <a:r>
              <a:rPr sz="800"/>
              <a:t>結束日期</a:t>
            </a:r>
          </a:p>
        </p:txBody>
      </p:sp>
      <p:sp>
        <p:nvSpPr>
          <p:cNvPr id="169" name="Objective 目標">
            <a:extLst>
              <a:ext uri="{FF2B5EF4-FFF2-40B4-BE49-F238E27FC236}">
                <a16:creationId xmlns:a16="http://schemas.microsoft.com/office/drawing/2014/main" id="{36B6DF48-743D-C157-EE31-9090F44CCA31}"/>
              </a:ext>
            </a:extLst>
          </p:cNvPr>
          <p:cNvSpPr txBox="1"/>
          <p:nvPr userDrawn="1"/>
        </p:nvSpPr>
        <p:spPr>
          <a:xfrm>
            <a:off x="405362" y="4350692"/>
            <a:ext cx="1559299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Objective </a:t>
            </a:r>
            <a:r>
              <a:rPr sz="800"/>
              <a:t>目標</a:t>
            </a:r>
          </a:p>
        </p:txBody>
      </p:sp>
      <p:sp>
        <p:nvSpPr>
          <p:cNvPr id="171" name="Check List 確認完成清單">
            <a:extLst>
              <a:ext uri="{FF2B5EF4-FFF2-40B4-BE49-F238E27FC236}">
                <a16:creationId xmlns:a16="http://schemas.microsoft.com/office/drawing/2014/main" id="{6398DD46-8141-AC9B-4036-DAE33AC156D7}"/>
              </a:ext>
            </a:extLst>
          </p:cNvPr>
          <p:cNvSpPr txBox="1"/>
          <p:nvPr userDrawn="1"/>
        </p:nvSpPr>
        <p:spPr>
          <a:xfrm>
            <a:off x="3451593" y="4350692"/>
            <a:ext cx="1559299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Check List </a:t>
            </a:r>
            <a:r>
              <a:rPr sz="800"/>
              <a:t>確認完成清單</a:t>
            </a:r>
          </a:p>
        </p:txBody>
      </p:sp>
      <p:sp>
        <p:nvSpPr>
          <p:cNvPr id="172" name="Start 起始日期">
            <a:extLst>
              <a:ext uri="{FF2B5EF4-FFF2-40B4-BE49-F238E27FC236}">
                <a16:creationId xmlns:a16="http://schemas.microsoft.com/office/drawing/2014/main" id="{5838A1F4-B2C8-A538-0DB6-C2C637B3F379}"/>
              </a:ext>
            </a:extLst>
          </p:cNvPr>
          <p:cNvSpPr txBox="1"/>
          <p:nvPr userDrawn="1"/>
        </p:nvSpPr>
        <p:spPr>
          <a:xfrm>
            <a:off x="6505851" y="4093770"/>
            <a:ext cx="30347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Start </a:t>
            </a:r>
            <a:r>
              <a:rPr sz="800"/>
              <a:t>起始日期</a:t>
            </a:r>
          </a:p>
        </p:txBody>
      </p:sp>
      <p:sp>
        <p:nvSpPr>
          <p:cNvPr id="173" name="End 結束日期">
            <a:extLst>
              <a:ext uri="{FF2B5EF4-FFF2-40B4-BE49-F238E27FC236}">
                <a16:creationId xmlns:a16="http://schemas.microsoft.com/office/drawing/2014/main" id="{278A36CE-80B2-CEAE-DF49-90C6F6238AFB}"/>
              </a:ext>
            </a:extLst>
          </p:cNvPr>
          <p:cNvSpPr txBox="1"/>
          <p:nvPr userDrawn="1"/>
        </p:nvSpPr>
        <p:spPr>
          <a:xfrm>
            <a:off x="9549448" y="4093770"/>
            <a:ext cx="305332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End </a:t>
            </a:r>
            <a:r>
              <a:rPr sz="800"/>
              <a:t>結束日期</a:t>
            </a:r>
          </a:p>
        </p:txBody>
      </p:sp>
      <p:sp>
        <p:nvSpPr>
          <p:cNvPr id="174" name="Objective 目標">
            <a:extLst>
              <a:ext uri="{FF2B5EF4-FFF2-40B4-BE49-F238E27FC236}">
                <a16:creationId xmlns:a16="http://schemas.microsoft.com/office/drawing/2014/main" id="{16B501F7-9F17-A458-3991-BB95CDDAE461}"/>
              </a:ext>
            </a:extLst>
          </p:cNvPr>
          <p:cNvSpPr txBox="1"/>
          <p:nvPr userDrawn="1"/>
        </p:nvSpPr>
        <p:spPr>
          <a:xfrm>
            <a:off x="6502400" y="4350692"/>
            <a:ext cx="1559298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Objective </a:t>
            </a:r>
            <a:r>
              <a:rPr sz="800"/>
              <a:t>目標</a:t>
            </a:r>
          </a:p>
        </p:txBody>
      </p:sp>
      <p:sp>
        <p:nvSpPr>
          <p:cNvPr id="175" name="Check List 確認完成清單">
            <a:extLst>
              <a:ext uri="{FF2B5EF4-FFF2-40B4-BE49-F238E27FC236}">
                <a16:creationId xmlns:a16="http://schemas.microsoft.com/office/drawing/2014/main" id="{B52F6798-6C9E-AF72-EE35-BB505F64E6F9}"/>
              </a:ext>
            </a:extLst>
          </p:cNvPr>
          <p:cNvSpPr txBox="1"/>
          <p:nvPr userDrawn="1"/>
        </p:nvSpPr>
        <p:spPr>
          <a:xfrm>
            <a:off x="9548631" y="4350692"/>
            <a:ext cx="1559299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Check List </a:t>
            </a:r>
            <a:r>
              <a:rPr sz="800"/>
              <a:t>確認完成清單</a:t>
            </a:r>
          </a:p>
        </p:txBody>
      </p:sp>
      <p:sp>
        <p:nvSpPr>
          <p:cNvPr id="176" name="Start 起始日期">
            <a:extLst>
              <a:ext uri="{FF2B5EF4-FFF2-40B4-BE49-F238E27FC236}">
                <a16:creationId xmlns:a16="http://schemas.microsoft.com/office/drawing/2014/main" id="{3F3F89FA-2CB2-96E5-10B7-FC7887CFBC45}"/>
              </a:ext>
            </a:extLst>
          </p:cNvPr>
          <p:cNvSpPr txBox="1"/>
          <p:nvPr userDrawn="1"/>
        </p:nvSpPr>
        <p:spPr>
          <a:xfrm>
            <a:off x="6505851" y="1556210"/>
            <a:ext cx="303476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Start </a:t>
            </a:r>
            <a:r>
              <a:rPr sz="800"/>
              <a:t>起始日期</a:t>
            </a:r>
          </a:p>
        </p:txBody>
      </p:sp>
      <p:sp>
        <p:nvSpPr>
          <p:cNvPr id="177" name="End 結束日期">
            <a:extLst>
              <a:ext uri="{FF2B5EF4-FFF2-40B4-BE49-F238E27FC236}">
                <a16:creationId xmlns:a16="http://schemas.microsoft.com/office/drawing/2014/main" id="{D65490C6-1C22-3BA6-6C79-AFECC9CABFF9}"/>
              </a:ext>
            </a:extLst>
          </p:cNvPr>
          <p:cNvSpPr txBox="1"/>
          <p:nvPr userDrawn="1"/>
        </p:nvSpPr>
        <p:spPr>
          <a:xfrm>
            <a:off x="9549448" y="1556210"/>
            <a:ext cx="305332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End </a:t>
            </a:r>
            <a:r>
              <a:rPr sz="800"/>
              <a:t>結束日期</a:t>
            </a:r>
          </a:p>
        </p:txBody>
      </p:sp>
      <p:sp>
        <p:nvSpPr>
          <p:cNvPr id="178" name="Objective 目標">
            <a:extLst>
              <a:ext uri="{FF2B5EF4-FFF2-40B4-BE49-F238E27FC236}">
                <a16:creationId xmlns:a16="http://schemas.microsoft.com/office/drawing/2014/main" id="{DA254ECC-BC61-3D44-8FC6-B4C3898E9246}"/>
              </a:ext>
            </a:extLst>
          </p:cNvPr>
          <p:cNvSpPr txBox="1"/>
          <p:nvPr userDrawn="1"/>
        </p:nvSpPr>
        <p:spPr>
          <a:xfrm>
            <a:off x="6502400" y="1813132"/>
            <a:ext cx="1559298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Objective </a:t>
            </a:r>
            <a:r>
              <a:rPr sz="800"/>
              <a:t>目標</a:t>
            </a:r>
          </a:p>
        </p:txBody>
      </p:sp>
      <p:sp>
        <p:nvSpPr>
          <p:cNvPr id="179" name="Check List 確認完成清單">
            <a:extLst>
              <a:ext uri="{FF2B5EF4-FFF2-40B4-BE49-F238E27FC236}">
                <a16:creationId xmlns:a16="http://schemas.microsoft.com/office/drawing/2014/main" id="{B4B69E43-FB0B-963B-31B8-7ECB3267BE69}"/>
              </a:ext>
            </a:extLst>
          </p:cNvPr>
          <p:cNvSpPr txBox="1"/>
          <p:nvPr userDrawn="1"/>
        </p:nvSpPr>
        <p:spPr>
          <a:xfrm>
            <a:off x="9548631" y="1813132"/>
            <a:ext cx="155929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Check List </a:t>
            </a:r>
            <a:r>
              <a:rPr sz="800"/>
              <a:t>確認完成清單</a:t>
            </a:r>
          </a:p>
        </p:txBody>
      </p:sp>
    </p:spTree>
    <p:extLst>
      <p:ext uri="{BB962C8B-B14F-4D97-AF65-F5344CB8AC3E}">
        <p14:creationId xmlns:p14="http://schemas.microsoft.com/office/powerpoint/2010/main" val="1251649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1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Notes 札記">
            <a:extLst>
              <a:ext uri="{FF2B5EF4-FFF2-40B4-BE49-F238E27FC236}">
                <a16:creationId xmlns:a16="http://schemas.microsoft.com/office/drawing/2014/main" id="{6DD3064A-27CE-E28B-E4D2-7656A41054D1}"/>
              </a:ext>
            </a:extLst>
          </p:cNvPr>
          <p:cNvSpPr txBox="1"/>
          <p:nvPr userDrawn="1"/>
        </p:nvSpPr>
        <p:spPr>
          <a:xfrm>
            <a:off x="10566711" y="6134100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札記</a:t>
            </a:r>
          </a:p>
        </p:txBody>
      </p:sp>
      <p:sp>
        <p:nvSpPr>
          <p:cNvPr id="17" name="Name 名稱">
            <a:extLst>
              <a:ext uri="{FF2B5EF4-FFF2-40B4-BE49-F238E27FC236}">
                <a16:creationId xmlns:a16="http://schemas.microsoft.com/office/drawing/2014/main" id="{389111E6-8EF1-15B3-0E68-98EF0BD4A311}"/>
              </a:ext>
            </a:extLst>
          </p:cNvPr>
          <p:cNvSpPr txBox="1"/>
          <p:nvPr userDrawn="1"/>
        </p:nvSpPr>
        <p:spPr>
          <a:xfrm>
            <a:off x="2681217" y="1557446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18" name="Name 名稱">
            <a:extLst>
              <a:ext uri="{FF2B5EF4-FFF2-40B4-BE49-F238E27FC236}">
                <a16:creationId xmlns:a16="http://schemas.microsoft.com/office/drawing/2014/main" id="{DBB0BA13-9601-58B9-4AEA-79135FC9C4E5}"/>
              </a:ext>
            </a:extLst>
          </p:cNvPr>
          <p:cNvSpPr txBox="1"/>
          <p:nvPr userDrawn="1"/>
        </p:nvSpPr>
        <p:spPr>
          <a:xfrm>
            <a:off x="406282" y="6134100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19" name="Memo 札記">
            <a:extLst>
              <a:ext uri="{FF2B5EF4-FFF2-40B4-BE49-F238E27FC236}">
                <a16:creationId xmlns:a16="http://schemas.microsoft.com/office/drawing/2014/main" id="{965E6637-69FE-3043-216C-77C706BFC4A5}"/>
              </a:ext>
            </a:extLst>
          </p:cNvPr>
          <p:cNvSpPr txBox="1"/>
          <p:nvPr userDrawn="1"/>
        </p:nvSpPr>
        <p:spPr>
          <a:xfrm>
            <a:off x="2681217" y="2068985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  <p:sp>
        <p:nvSpPr>
          <p:cNvPr id="20" name="Name 名稱">
            <a:extLst>
              <a:ext uri="{FF2B5EF4-FFF2-40B4-BE49-F238E27FC236}">
                <a16:creationId xmlns:a16="http://schemas.microsoft.com/office/drawing/2014/main" id="{B05D7FDC-2A4C-3DF1-082B-D873D9F1EA04}"/>
              </a:ext>
            </a:extLst>
          </p:cNvPr>
          <p:cNvSpPr txBox="1"/>
          <p:nvPr userDrawn="1"/>
        </p:nvSpPr>
        <p:spPr>
          <a:xfrm>
            <a:off x="2681217" y="3843079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21" name="Memo 札記">
            <a:extLst>
              <a:ext uri="{FF2B5EF4-FFF2-40B4-BE49-F238E27FC236}">
                <a16:creationId xmlns:a16="http://schemas.microsoft.com/office/drawing/2014/main" id="{C3E7E402-365B-DDAD-0AED-F1F5A0F8E5C1}"/>
              </a:ext>
            </a:extLst>
          </p:cNvPr>
          <p:cNvSpPr txBox="1"/>
          <p:nvPr userDrawn="1"/>
        </p:nvSpPr>
        <p:spPr>
          <a:xfrm>
            <a:off x="2681217" y="4354618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  <p:sp>
        <p:nvSpPr>
          <p:cNvPr id="22" name="Name 名稱">
            <a:extLst>
              <a:ext uri="{FF2B5EF4-FFF2-40B4-BE49-F238E27FC236}">
                <a16:creationId xmlns:a16="http://schemas.microsoft.com/office/drawing/2014/main" id="{320D07A0-E53F-DCE5-AE44-299981B2C361}"/>
              </a:ext>
            </a:extLst>
          </p:cNvPr>
          <p:cNvSpPr txBox="1"/>
          <p:nvPr userDrawn="1"/>
        </p:nvSpPr>
        <p:spPr>
          <a:xfrm>
            <a:off x="6750718" y="1555817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23" name="Memo 札記">
            <a:extLst>
              <a:ext uri="{FF2B5EF4-FFF2-40B4-BE49-F238E27FC236}">
                <a16:creationId xmlns:a16="http://schemas.microsoft.com/office/drawing/2014/main" id="{DD4A7A13-4A94-9CD7-447B-9089A05E4E45}"/>
              </a:ext>
            </a:extLst>
          </p:cNvPr>
          <p:cNvSpPr txBox="1"/>
          <p:nvPr userDrawn="1"/>
        </p:nvSpPr>
        <p:spPr>
          <a:xfrm>
            <a:off x="6750718" y="2067356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  <p:sp>
        <p:nvSpPr>
          <p:cNvPr id="24" name="Name 名稱">
            <a:extLst>
              <a:ext uri="{FF2B5EF4-FFF2-40B4-BE49-F238E27FC236}">
                <a16:creationId xmlns:a16="http://schemas.microsoft.com/office/drawing/2014/main" id="{C393E592-BB15-7035-0B6C-44A4E6D792D4}"/>
              </a:ext>
            </a:extLst>
          </p:cNvPr>
          <p:cNvSpPr txBox="1"/>
          <p:nvPr userDrawn="1"/>
        </p:nvSpPr>
        <p:spPr>
          <a:xfrm>
            <a:off x="6750718" y="3846338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25" name="Memo 札記">
            <a:extLst>
              <a:ext uri="{FF2B5EF4-FFF2-40B4-BE49-F238E27FC236}">
                <a16:creationId xmlns:a16="http://schemas.microsoft.com/office/drawing/2014/main" id="{12D81A08-9519-E301-D1C7-E4663FDCC062}"/>
              </a:ext>
            </a:extLst>
          </p:cNvPr>
          <p:cNvSpPr txBox="1"/>
          <p:nvPr userDrawn="1"/>
        </p:nvSpPr>
        <p:spPr>
          <a:xfrm>
            <a:off x="6750718" y="4357876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  <p:sp>
        <p:nvSpPr>
          <p:cNvPr id="26" name="Name 名稱">
            <a:extLst>
              <a:ext uri="{FF2B5EF4-FFF2-40B4-BE49-F238E27FC236}">
                <a16:creationId xmlns:a16="http://schemas.microsoft.com/office/drawing/2014/main" id="{293F816C-0C7B-7032-E9F0-5C7499219A22}"/>
              </a:ext>
            </a:extLst>
          </p:cNvPr>
          <p:cNvSpPr txBox="1"/>
          <p:nvPr userDrawn="1"/>
        </p:nvSpPr>
        <p:spPr>
          <a:xfrm>
            <a:off x="10820220" y="1559075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27" name="Memo 札記">
            <a:extLst>
              <a:ext uri="{FF2B5EF4-FFF2-40B4-BE49-F238E27FC236}">
                <a16:creationId xmlns:a16="http://schemas.microsoft.com/office/drawing/2014/main" id="{A8ABC1FB-C7CC-1E56-B8F9-A11E8BCEC6A0}"/>
              </a:ext>
            </a:extLst>
          </p:cNvPr>
          <p:cNvSpPr txBox="1"/>
          <p:nvPr userDrawn="1"/>
        </p:nvSpPr>
        <p:spPr>
          <a:xfrm>
            <a:off x="10820220" y="2070614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  <p:sp>
        <p:nvSpPr>
          <p:cNvPr id="28" name="Name 名稱">
            <a:extLst>
              <a:ext uri="{FF2B5EF4-FFF2-40B4-BE49-F238E27FC236}">
                <a16:creationId xmlns:a16="http://schemas.microsoft.com/office/drawing/2014/main" id="{0E1A95CB-6FD7-C492-3BA2-95BB452FF1E6}"/>
              </a:ext>
            </a:extLst>
          </p:cNvPr>
          <p:cNvSpPr txBox="1"/>
          <p:nvPr userDrawn="1"/>
        </p:nvSpPr>
        <p:spPr>
          <a:xfrm>
            <a:off x="10820220" y="3843079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29" name="Memo 札記">
            <a:extLst>
              <a:ext uri="{FF2B5EF4-FFF2-40B4-BE49-F238E27FC236}">
                <a16:creationId xmlns:a16="http://schemas.microsoft.com/office/drawing/2014/main" id="{F3B0B76B-9978-B2F8-B744-F20AB66E4072}"/>
              </a:ext>
            </a:extLst>
          </p:cNvPr>
          <p:cNvSpPr txBox="1"/>
          <p:nvPr userDrawn="1"/>
        </p:nvSpPr>
        <p:spPr>
          <a:xfrm>
            <a:off x="10820220" y="4354618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</p:spTree>
    <p:extLst>
      <p:ext uri="{BB962C8B-B14F-4D97-AF65-F5344CB8AC3E}">
        <p14:creationId xmlns:p14="http://schemas.microsoft.com/office/powerpoint/2010/main" val="693175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2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05244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3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3" name="Goal 目標">
            <a:extLst>
              <a:ext uri="{FF2B5EF4-FFF2-40B4-BE49-F238E27FC236}">
                <a16:creationId xmlns:a16="http://schemas.microsoft.com/office/drawing/2014/main" id="{E6A675A4-A0D6-1814-4F5C-0AAA09DE87CA}"/>
              </a:ext>
            </a:extLst>
          </p:cNvPr>
          <p:cNvSpPr txBox="1"/>
          <p:nvPr userDrawn="1"/>
        </p:nvSpPr>
        <p:spPr>
          <a:xfrm>
            <a:off x="2435693" y="1048042"/>
            <a:ext cx="2538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Goal </a:t>
            </a:r>
            <a:r>
              <a:rPr sz="800"/>
              <a:t>目標</a:t>
            </a:r>
          </a:p>
        </p:txBody>
      </p:sp>
      <p:sp>
        <p:nvSpPr>
          <p:cNvPr id="14" name="Action 執行方式">
            <a:extLst>
              <a:ext uri="{FF2B5EF4-FFF2-40B4-BE49-F238E27FC236}">
                <a16:creationId xmlns:a16="http://schemas.microsoft.com/office/drawing/2014/main" id="{CE49B412-262C-F714-5BEC-E117304FFC2E}"/>
              </a:ext>
            </a:extLst>
          </p:cNvPr>
          <p:cNvSpPr txBox="1"/>
          <p:nvPr userDrawn="1"/>
        </p:nvSpPr>
        <p:spPr>
          <a:xfrm>
            <a:off x="2435693" y="3075512"/>
            <a:ext cx="2538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Action </a:t>
            </a:r>
            <a:r>
              <a:rPr sz="800"/>
              <a:t>執行方式</a:t>
            </a:r>
          </a:p>
        </p:txBody>
      </p:sp>
      <p:sp>
        <p:nvSpPr>
          <p:cNvPr id="15" name="Budget Planning 預算規劃">
            <a:extLst>
              <a:ext uri="{FF2B5EF4-FFF2-40B4-BE49-F238E27FC236}">
                <a16:creationId xmlns:a16="http://schemas.microsoft.com/office/drawing/2014/main" id="{EA8780E2-E1DD-2CE5-C886-5CD8908F7839}"/>
              </a:ext>
            </a:extLst>
          </p:cNvPr>
          <p:cNvSpPr txBox="1"/>
          <p:nvPr userDrawn="1"/>
        </p:nvSpPr>
        <p:spPr>
          <a:xfrm>
            <a:off x="4970623" y="1048042"/>
            <a:ext cx="5095028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Budget Planning </a:t>
            </a:r>
            <a:r>
              <a:rPr sz="800"/>
              <a:t>預算規劃</a:t>
            </a:r>
          </a:p>
        </p:txBody>
      </p:sp>
      <p:sp>
        <p:nvSpPr>
          <p:cNvPr id="16" name="Type 類別">
            <a:extLst>
              <a:ext uri="{FF2B5EF4-FFF2-40B4-BE49-F238E27FC236}">
                <a16:creationId xmlns:a16="http://schemas.microsoft.com/office/drawing/2014/main" id="{F1CCCBB5-8C2F-152F-9A84-240D900350F8}"/>
              </a:ext>
            </a:extLst>
          </p:cNvPr>
          <p:cNvSpPr txBox="1"/>
          <p:nvPr userDrawn="1"/>
        </p:nvSpPr>
        <p:spPr>
          <a:xfrm>
            <a:off x="4978259" y="1305670"/>
            <a:ext cx="7567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Type </a:t>
            </a:r>
            <a:r>
              <a:rPr sz="800"/>
              <a:t>類別</a:t>
            </a:r>
          </a:p>
        </p:txBody>
      </p:sp>
      <p:sp>
        <p:nvSpPr>
          <p:cNvPr id="17" name="Details 細項">
            <a:extLst>
              <a:ext uri="{FF2B5EF4-FFF2-40B4-BE49-F238E27FC236}">
                <a16:creationId xmlns:a16="http://schemas.microsoft.com/office/drawing/2014/main" id="{B2D4A431-1A7F-B313-0E43-88FD9AC3A018}"/>
              </a:ext>
            </a:extLst>
          </p:cNvPr>
          <p:cNvSpPr txBox="1"/>
          <p:nvPr userDrawn="1"/>
        </p:nvSpPr>
        <p:spPr>
          <a:xfrm>
            <a:off x="5738747" y="1305670"/>
            <a:ext cx="1772882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18" name="Budget 預算">
            <a:extLst>
              <a:ext uri="{FF2B5EF4-FFF2-40B4-BE49-F238E27FC236}">
                <a16:creationId xmlns:a16="http://schemas.microsoft.com/office/drawing/2014/main" id="{882981A4-647C-C6EA-5F62-ABDD3E3853DD}"/>
              </a:ext>
            </a:extLst>
          </p:cNvPr>
          <p:cNvSpPr txBox="1"/>
          <p:nvPr userDrawn="1"/>
        </p:nvSpPr>
        <p:spPr>
          <a:xfrm>
            <a:off x="7512622" y="1305670"/>
            <a:ext cx="127434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Budget </a:t>
            </a:r>
            <a:r>
              <a:rPr sz="800"/>
              <a:t>預算</a:t>
            </a:r>
          </a:p>
        </p:txBody>
      </p:sp>
      <p:sp>
        <p:nvSpPr>
          <p:cNvPr id="19" name="Expenses 實際花費">
            <a:extLst>
              <a:ext uri="{FF2B5EF4-FFF2-40B4-BE49-F238E27FC236}">
                <a16:creationId xmlns:a16="http://schemas.microsoft.com/office/drawing/2014/main" id="{43832BE7-950A-2343-A39E-A5FEF2442808}"/>
              </a:ext>
            </a:extLst>
          </p:cNvPr>
          <p:cNvSpPr txBox="1"/>
          <p:nvPr userDrawn="1"/>
        </p:nvSpPr>
        <p:spPr>
          <a:xfrm>
            <a:off x="8789243" y="1305670"/>
            <a:ext cx="126161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實際花費</a:t>
            </a:r>
          </a:p>
        </p:txBody>
      </p:sp>
      <p:sp>
        <p:nvSpPr>
          <p:cNvPr id="20" name="Highlights 做得很好的部分">
            <a:extLst>
              <a:ext uri="{FF2B5EF4-FFF2-40B4-BE49-F238E27FC236}">
                <a16:creationId xmlns:a16="http://schemas.microsoft.com/office/drawing/2014/main" id="{DBE2E181-9C4A-50ED-9158-AD0353255D09}"/>
              </a:ext>
            </a:extLst>
          </p:cNvPr>
          <p:cNvSpPr txBox="1"/>
          <p:nvPr userDrawn="1"/>
        </p:nvSpPr>
        <p:spPr>
          <a:xfrm>
            <a:off x="10062514" y="1056757"/>
            <a:ext cx="17912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Highlights </a:t>
            </a:r>
            <a:r>
              <a:rPr sz="800"/>
              <a:t>做得很好的部分</a:t>
            </a:r>
          </a:p>
        </p:txBody>
      </p:sp>
      <p:sp>
        <p:nvSpPr>
          <p:cNvPr id="21" name="Reflection 反思">
            <a:extLst>
              <a:ext uri="{FF2B5EF4-FFF2-40B4-BE49-F238E27FC236}">
                <a16:creationId xmlns:a16="http://schemas.microsoft.com/office/drawing/2014/main" id="{787B8DC2-93BA-8FDD-13C9-37F7A7ADB95F}"/>
              </a:ext>
            </a:extLst>
          </p:cNvPr>
          <p:cNvSpPr txBox="1"/>
          <p:nvPr userDrawn="1"/>
        </p:nvSpPr>
        <p:spPr>
          <a:xfrm>
            <a:off x="10062514" y="3084227"/>
            <a:ext cx="152270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22" name="Date 日期">
            <a:extLst>
              <a:ext uri="{FF2B5EF4-FFF2-40B4-BE49-F238E27FC236}">
                <a16:creationId xmlns:a16="http://schemas.microsoft.com/office/drawing/2014/main" id="{1C38CB68-4003-ACFA-6986-9319392DC473}"/>
              </a:ext>
            </a:extLst>
          </p:cNvPr>
          <p:cNvSpPr txBox="1"/>
          <p:nvPr userDrawn="1"/>
        </p:nvSpPr>
        <p:spPr>
          <a:xfrm>
            <a:off x="11833918" y="8925174"/>
            <a:ext cx="75698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23" name="Chart 圖表">
            <a:extLst>
              <a:ext uri="{FF2B5EF4-FFF2-40B4-BE49-F238E27FC236}">
                <a16:creationId xmlns:a16="http://schemas.microsoft.com/office/drawing/2014/main" id="{EBAB6D8A-F573-D767-573E-87BACD4FE686}"/>
              </a:ext>
            </a:extLst>
          </p:cNvPr>
          <p:cNvSpPr txBox="1"/>
          <p:nvPr userDrawn="1"/>
        </p:nvSpPr>
        <p:spPr>
          <a:xfrm>
            <a:off x="2438856" y="5120411"/>
            <a:ext cx="253174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Chart </a:t>
            </a:r>
            <a:r>
              <a:rPr sz="800"/>
              <a:t>圖表</a:t>
            </a:r>
          </a:p>
        </p:txBody>
      </p:sp>
      <p:sp>
        <p:nvSpPr>
          <p:cNvPr id="24" name="Daily Log 每日小記">
            <a:extLst>
              <a:ext uri="{FF2B5EF4-FFF2-40B4-BE49-F238E27FC236}">
                <a16:creationId xmlns:a16="http://schemas.microsoft.com/office/drawing/2014/main" id="{999EFE32-69D8-2EED-6B35-B8E8E3319F77}"/>
              </a:ext>
            </a:extLst>
          </p:cNvPr>
          <p:cNvSpPr txBox="1"/>
          <p:nvPr userDrawn="1"/>
        </p:nvSpPr>
        <p:spPr>
          <a:xfrm>
            <a:off x="406945" y="1056757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Daily Log </a:t>
            </a:r>
            <a:r>
              <a:rPr sz="800"/>
              <a:t>每日小記</a:t>
            </a:r>
          </a:p>
        </p:txBody>
      </p:sp>
    </p:spTree>
    <p:extLst>
      <p:ext uri="{BB962C8B-B14F-4D97-AF65-F5344CB8AC3E}">
        <p14:creationId xmlns:p14="http://schemas.microsoft.com/office/powerpoint/2010/main" val="483707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4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Before 月初狀態">
            <a:extLst>
              <a:ext uri="{FF2B5EF4-FFF2-40B4-BE49-F238E27FC236}">
                <a16:creationId xmlns:a16="http://schemas.microsoft.com/office/drawing/2014/main" id="{FB623CE7-B14B-14D0-F721-7795734953B7}"/>
              </a:ext>
            </a:extLst>
          </p:cNvPr>
          <p:cNvSpPr txBox="1"/>
          <p:nvPr userDrawn="1"/>
        </p:nvSpPr>
        <p:spPr>
          <a:xfrm>
            <a:off x="4970792" y="1048042"/>
            <a:ext cx="2553788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Before </a:t>
            </a:r>
            <a:r>
              <a:rPr sz="800"/>
              <a:t>月初狀態</a:t>
            </a:r>
          </a:p>
        </p:txBody>
      </p:sp>
      <p:sp>
        <p:nvSpPr>
          <p:cNvPr id="11" name="After 月底狀態">
            <a:extLst>
              <a:ext uri="{FF2B5EF4-FFF2-40B4-BE49-F238E27FC236}">
                <a16:creationId xmlns:a16="http://schemas.microsoft.com/office/drawing/2014/main" id="{8ADBAE81-D6AE-B92F-4B51-33A9D20A6841}"/>
              </a:ext>
            </a:extLst>
          </p:cNvPr>
          <p:cNvSpPr txBox="1"/>
          <p:nvPr userDrawn="1"/>
        </p:nvSpPr>
        <p:spPr>
          <a:xfrm>
            <a:off x="7501735" y="1048042"/>
            <a:ext cx="254944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After </a:t>
            </a:r>
            <a:r>
              <a:rPr sz="800"/>
              <a:t>月底狀態</a:t>
            </a:r>
          </a:p>
        </p:txBody>
      </p:sp>
      <p:sp>
        <p:nvSpPr>
          <p:cNvPr id="12" name="Goal 目標">
            <a:extLst>
              <a:ext uri="{FF2B5EF4-FFF2-40B4-BE49-F238E27FC236}">
                <a16:creationId xmlns:a16="http://schemas.microsoft.com/office/drawing/2014/main" id="{9A05A322-926E-4C43-58B5-BD8981C1584B}"/>
              </a:ext>
            </a:extLst>
          </p:cNvPr>
          <p:cNvSpPr txBox="1"/>
          <p:nvPr userDrawn="1"/>
        </p:nvSpPr>
        <p:spPr>
          <a:xfrm>
            <a:off x="2435693" y="1048042"/>
            <a:ext cx="2538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Goal </a:t>
            </a:r>
            <a:r>
              <a:rPr sz="800"/>
              <a:t>目標</a:t>
            </a:r>
          </a:p>
        </p:txBody>
      </p:sp>
      <p:sp>
        <p:nvSpPr>
          <p:cNvPr id="13" name="Action 執行方式">
            <a:extLst>
              <a:ext uri="{FF2B5EF4-FFF2-40B4-BE49-F238E27FC236}">
                <a16:creationId xmlns:a16="http://schemas.microsoft.com/office/drawing/2014/main" id="{901DAF7B-C33A-C330-1BC0-B6F88516ABE9}"/>
              </a:ext>
            </a:extLst>
          </p:cNvPr>
          <p:cNvSpPr txBox="1"/>
          <p:nvPr userDrawn="1"/>
        </p:nvSpPr>
        <p:spPr>
          <a:xfrm>
            <a:off x="2435693" y="3075512"/>
            <a:ext cx="2538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Action </a:t>
            </a:r>
            <a:r>
              <a:rPr sz="800"/>
              <a:t>執行方式</a:t>
            </a:r>
          </a:p>
        </p:txBody>
      </p:sp>
      <p:sp>
        <p:nvSpPr>
          <p:cNvPr id="14" name="Highlights 做得很好的部分">
            <a:extLst>
              <a:ext uri="{FF2B5EF4-FFF2-40B4-BE49-F238E27FC236}">
                <a16:creationId xmlns:a16="http://schemas.microsoft.com/office/drawing/2014/main" id="{4ACC5955-04A6-1A0B-165A-F028A2030A67}"/>
              </a:ext>
            </a:extLst>
          </p:cNvPr>
          <p:cNvSpPr txBox="1"/>
          <p:nvPr userDrawn="1"/>
        </p:nvSpPr>
        <p:spPr>
          <a:xfrm>
            <a:off x="10062514" y="1056757"/>
            <a:ext cx="17912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Highlights </a:t>
            </a:r>
            <a:r>
              <a:rPr sz="800"/>
              <a:t>做得很好的部分</a:t>
            </a:r>
          </a:p>
        </p:txBody>
      </p:sp>
      <p:sp>
        <p:nvSpPr>
          <p:cNvPr id="15" name="Reflection 反思">
            <a:extLst>
              <a:ext uri="{FF2B5EF4-FFF2-40B4-BE49-F238E27FC236}">
                <a16:creationId xmlns:a16="http://schemas.microsoft.com/office/drawing/2014/main" id="{57C45B46-DABF-5A75-EC77-72BC0F35D4AD}"/>
              </a:ext>
            </a:extLst>
          </p:cNvPr>
          <p:cNvSpPr txBox="1"/>
          <p:nvPr userDrawn="1"/>
        </p:nvSpPr>
        <p:spPr>
          <a:xfrm>
            <a:off x="10062514" y="3084227"/>
            <a:ext cx="152270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16" name="Date 日期">
            <a:extLst>
              <a:ext uri="{FF2B5EF4-FFF2-40B4-BE49-F238E27FC236}">
                <a16:creationId xmlns:a16="http://schemas.microsoft.com/office/drawing/2014/main" id="{FEA86276-F9A7-3716-AB5A-A5749322C675}"/>
              </a:ext>
            </a:extLst>
          </p:cNvPr>
          <p:cNvSpPr txBox="1"/>
          <p:nvPr userDrawn="1"/>
        </p:nvSpPr>
        <p:spPr>
          <a:xfrm>
            <a:off x="11833918" y="8925174"/>
            <a:ext cx="75698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17" name="Chart 圖表">
            <a:extLst>
              <a:ext uri="{FF2B5EF4-FFF2-40B4-BE49-F238E27FC236}">
                <a16:creationId xmlns:a16="http://schemas.microsoft.com/office/drawing/2014/main" id="{104AF82A-6236-DE3F-629F-9F22C79E3ACF}"/>
              </a:ext>
            </a:extLst>
          </p:cNvPr>
          <p:cNvSpPr txBox="1"/>
          <p:nvPr userDrawn="1"/>
        </p:nvSpPr>
        <p:spPr>
          <a:xfrm>
            <a:off x="2438856" y="5120411"/>
            <a:ext cx="253174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Chart </a:t>
            </a:r>
            <a:r>
              <a:rPr sz="800"/>
              <a:t>圖表</a:t>
            </a:r>
          </a:p>
        </p:txBody>
      </p:sp>
      <p:sp>
        <p:nvSpPr>
          <p:cNvPr id="18" name="Daily Log 每日小記">
            <a:extLst>
              <a:ext uri="{FF2B5EF4-FFF2-40B4-BE49-F238E27FC236}">
                <a16:creationId xmlns:a16="http://schemas.microsoft.com/office/drawing/2014/main" id="{7622F6C1-8229-4717-7A11-D3E44CEAA4FF}"/>
              </a:ext>
            </a:extLst>
          </p:cNvPr>
          <p:cNvSpPr txBox="1"/>
          <p:nvPr userDrawn="1"/>
        </p:nvSpPr>
        <p:spPr>
          <a:xfrm>
            <a:off x="406945" y="1056757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Daily Log </a:t>
            </a:r>
            <a:r>
              <a:rPr sz="800"/>
              <a:t>每日小記</a:t>
            </a:r>
          </a:p>
        </p:txBody>
      </p:sp>
    </p:spTree>
    <p:extLst>
      <p:ext uri="{BB962C8B-B14F-4D97-AF65-F5344CB8AC3E}">
        <p14:creationId xmlns:p14="http://schemas.microsoft.com/office/powerpoint/2010/main" val="2707679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5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Goal 目標">
            <a:extLst>
              <a:ext uri="{FF2B5EF4-FFF2-40B4-BE49-F238E27FC236}">
                <a16:creationId xmlns:a16="http://schemas.microsoft.com/office/drawing/2014/main" id="{7D62687B-8CFB-A5BA-40DE-D8819392FD89}"/>
              </a:ext>
            </a:extLst>
          </p:cNvPr>
          <p:cNvSpPr txBox="1"/>
          <p:nvPr userDrawn="1"/>
        </p:nvSpPr>
        <p:spPr>
          <a:xfrm>
            <a:off x="2435693" y="1048042"/>
            <a:ext cx="2538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Goal </a:t>
            </a:r>
            <a:r>
              <a:rPr sz="800"/>
              <a:t>目標</a:t>
            </a:r>
          </a:p>
        </p:txBody>
      </p:sp>
      <p:sp>
        <p:nvSpPr>
          <p:cNvPr id="12" name="Action 執行方式">
            <a:extLst>
              <a:ext uri="{FF2B5EF4-FFF2-40B4-BE49-F238E27FC236}">
                <a16:creationId xmlns:a16="http://schemas.microsoft.com/office/drawing/2014/main" id="{00CB5531-9A0F-BAD7-92B2-2CEB84ACBA40}"/>
              </a:ext>
            </a:extLst>
          </p:cNvPr>
          <p:cNvSpPr txBox="1"/>
          <p:nvPr userDrawn="1"/>
        </p:nvSpPr>
        <p:spPr>
          <a:xfrm>
            <a:off x="2435693" y="3075512"/>
            <a:ext cx="25380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Action </a:t>
            </a:r>
            <a:r>
              <a:rPr sz="800"/>
              <a:t>執行方式</a:t>
            </a:r>
          </a:p>
        </p:txBody>
      </p:sp>
      <p:sp>
        <p:nvSpPr>
          <p:cNvPr id="13" name="Highlights 做得很好的部分">
            <a:extLst>
              <a:ext uri="{FF2B5EF4-FFF2-40B4-BE49-F238E27FC236}">
                <a16:creationId xmlns:a16="http://schemas.microsoft.com/office/drawing/2014/main" id="{73B3A0A3-1BAA-F3DA-570F-93A2F579C81A}"/>
              </a:ext>
            </a:extLst>
          </p:cNvPr>
          <p:cNvSpPr txBox="1"/>
          <p:nvPr userDrawn="1"/>
        </p:nvSpPr>
        <p:spPr>
          <a:xfrm>
            <a:off x="10062514" y="1056757"/>
            <a:ext cx="17912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Highlights </a:t>
            </a:r>
            <a:r>
              <a:rPr sz="800"/>
              <a:t>做得很好的部分</a:t>
            </a:r>
          </a:p>
        </p:txBody>
      </p:sp>
      <p:sp>
        <p:nvSpPr>
          <p:cNvPr id="14" name="Reflection 反思">
            <a:extLst>
              <a:ext uri="{FF2B5EF4-FFF2-40B4-BE49-F238E27FC236}">
                <a16:creationId xmlns:a16="http://schemas.microsoft.com/office/drawing/2014/main" id="{DF4A3CA5-B553-B011-DE9F-04521B2B413B}"/>
              </a:ext>
            </a:extLst>
          </p:cNvPr>
          <p:cNvSpPr txBox="1"/>
          <p:nvPr userDrawn="1"/>
        </p:nvSpPr>
        <p:spPr>
          <a:xfrm>
            <a:off x="10062514" y="3084227"/>
            <a:ext cx="152270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15" name="Date 日期">
            <a:extLst>
              <a:ext uri="{FF2B5EF4-FFF2-40B4-BE49-F238E27FC236}">
                <a16:creationId xmlns:a16="http://schemas.microsoft.com/office/drawing/2014/main" id="{B26620F5-6C24-3809-481F-D67FE5CAB1F9}"/>
              </a:ext>
            </a:extLst>
          </p:cNvPr>
          <p:cNvSpPr txBox="1"/>
          <p:nvPr userDrawn="1"/>
        </p:nvSpPr>
        <p:spPr>
          <a:xfrm>
            <a:off x="11833918" y="8925174"/>
            <a:ext cx="75698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16" name="Chart 圖表">
            <a:extLst>
              <a:ext uri="{FF2B5EF4-FFF2-40B4-BE49-F238E27FC236}">
                <a16:creationId xmlns:a16="http://schemas.microsoft.com/office/drawing/2014/main" id="{569F2EB6-896A-F2C5-6862-0ACC4FF231F3}"/>
              </a:ext>
            </a:extLst>
          </p:cNvPr>
          <p:cNvSpPr txBox="1"/>
          <p:nvPr userDrawn="1"/>
        </p:nvSpPr>
        <p:spPr>
          <a:xfrm>
            <a:off x="2438856" y="5120411"/>
            <a:ext cx="253174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Chart </a:t>
            </a:r>
            <a:r>
              <a:rPr sz="800"/>
              <a:t>圖表</a:t>
            </a:r>
          </a:p>
        </p:txBody>
      </p:sp>
      <p:sp>
        <p:nvSpPr>
          <p:cNvPr id="17" name="Daily Log 每日小記">
            <a:extLst>
              <a:ext uri="{FF2B5EF4-FFF2-40B4-BE49-F238E27FC236}">
                <a16:creationId xmlns:a16="http://schemas.microsoft.com/office/drawing/2014/main" id="{BD92ABDD-8788-FD0F-5132-4C1068BD042D}"/>
              </a:ext>
            </a:extLst>
          </p:cNvPr>
          <p:cNvSpPr txBox="1"/>
          <p:nvPr userDrawn="1"/>
        </p:nvSpPr>
        <p:spPr>
          <a:xfrm>
            <a:off x="406945" y="1056757"/>
            <a:ext cx="20259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Daily Log </a:t>
            </a:r>
            <a:r>
              <a:rPr sz="800"/>
              <a:t>每日小記</a:t>
            </a:r>
          </a:p>
        </p:txBody>
      </p:sp>
      <p:sp>
        <p:nvSpPr>
          <p:cNvPr id="18" name="Collection of Happiness 收藏這個月的快樂">
            <a:extLst>
              <a:ext uri="{FF2B5EF4-FFF2-40B4-BE49-F238E27FC236}">
                <a16:creationId xmlns:a16="http://schemas.microsoft.com/office/drawing/2014/main" id="{8D368C06-227A-28F3-E946-A2EDC506C405}"/>
              </a:ext>
            </a:extLst>
          </p:cNvPr>
          <p:cNvSpPr txBox="1"/>
          <p:nvPr userDrawn="1"/>
        </p:nvSpPr>
        <p:spPr>
          <a:xfrm>
            <a:off x="4970623" y="1048042"/>
            <a:ext cx="5095028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Collection of Happiness </a:t>
            </a:r>
            <a:r>
              <a:rPr sz="800"/>
              <a:t>收藏這個月的快樂</a:t>
            </a:r>
          </a:p>
        </p:txBody>
      </p:sp>
    </p:spTree>
    <p:extLst>
      <p:ext uri="{BB962C8B-B14F-4D97-AF65-F5344CB8AC3E}">
        <p14:creationId xmlns:p14="http://schemas.microsoft.com/office/powerpoint/2010/main" val="4262477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6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Priority 優先事項">
            <a:extLst>
              <a:ext uri="{FF2B5EF4-FFF2-40B4-BE49-F238E27FC236}">
                <a16:creationId xmlns:a16="http://schemas.microsoft.com/office/drawing/2014/main" id="{38D5C834-B92C-141A-DCC3-BC0E7BE3F79A}"/>
              </a:ext>
            </a:extLst>
          </p:cNvPr>
          <p:cNvSpPr txBox="1"/>
          <p:nvPr userDrawn="1"/>
        </p:nvSpPr>
        <p:spPr>
          <a:xfrm>
            <a:off x="3451973" y="2578100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Priority </a:t>
            </a:r>
            <a:r>
              <a:rPr sz="800"/>
              <a:t>優先事項</a:t>
            </a:r>
          </a:p>
        </p:txBody>
      </p:sp>
      <p:sp>
        <p:nvSpPr>
          <p:cNvPr id="5" name="Priority 優先事項">
            <a:extLst>
              <a:ext uri="{FF2B5EF4-FFF2-40B4-BE49-F238E27FC236}">
                <a16:creationId xmlns:a16="http://schemas.microsoft.com/office/drawing/2014/main" id="{33752EA1-4E43-83CC-5567-116BD07813ED}"/>
              </a:ext>
            </a:extLst>
          </p:cNvPr>
          <p:cNvSpPr txBox="1"/>
          <p:nvPr userDrawn="1"/>
        </p:nvSpPr>
        <p:spPr>
          <a:xfrm>
            <a:off x="1928884" y="2578100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Priority </a:t>
            </a:r>
            <a:r>
              <a:rPr sz="800"/>
              <a:t>優先事項</a:t>
            </a:r>
          </a:p>
        </p:txBody>
      </p:sp>
      <p:sp>
        <p:nvSpPr>
          <p:cNvPr id="6" name="Priority 優先事項">
            <a:extLst>
              <a:ext uri="{FF2B5EF4-FFF2-40B4-BE49-F238E27FC236}">
                <a16:creationId xmlns:a16="http://schemas.microsoft.com/office/drawing/2014/main" id="{B05A4EC5-F77F-0770-70B1-D67B6BEB27DD}"/>
              </a:ext>
            </a:extLst>
          </p:cNvPr>
          <p:cNvSpPr txBox="1"/>
          <p:nvPr userDrawn="1"/>
        </p:nvSpPr>
        <p:spPr>
          <a:xfrm>
            <a:off x="4977865" y="2578100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Priority </a:t>
            </a:r>
            <a:r>
              <a:rPr sz="800"/>
              <a:t>優先事項</a:t>
            </a:r>
          </a:p>
        </p:txBody>
      </p:sp>
      <p:sp>
        <p:nvSpPr>
          <p:cNvPr id="7" name="Priority 優先事項">
            <a:extLst>
              <a:ext uri="{FF2B5EF4-FFF2-40B4-BE49-F238E27FC236}">
                <a16:creationId xmlns:a16="http://schemas.microsoft.com/office/drawing/2014/main" id="{A4C22A9B-433F-EE5D-C592-5E687A0F0303}"/>
              </a:ext>
            </a:extLst>
          </p:cNvPr>
          <p:cNvSpPr txBox="1"/>
          <p:nvPr userDrawn="1"/>
        </p:nvSpPr>
        <p:spPr>
          <a:xfrm>
            <a:off x="6502400" y="2578100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Priority </a:t>
            </a:r>
            <a:r>
              <a:rPr sz="800"/>
              <a:t>優先事項</a:t>
            </a:r>
          </a:p>
        </p:txBody>
      </p:sp>
      <p:sp>
        <p:nvSpPr>
          <p:cNvPr id="8" name="Priority 優先事項">
            <a:extLst>
              <a:ext uri="{FF2B5EF4-FFF2-40B4-BE49-F238E27FC236}">
                <a16:creationId xmlns:a16="http://schemas.microsoft.com/office/drawing/2014/main" id="{5E0B75D0-2F58-FE2D-3FC4-079A7808976B}"/>
              </a:ext>
            </a:extLst>
          </p:cNvPr>
          <p:cNvSpPr txBox="1"/>
          <p:nvPr userDrawn="1"/>
        </p:nvSpPr>
        <p:spPr>
          <a:xfrm>
            <a:off x="8029446" y="2578100"/>
            <a:ext cx="15288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Priority </a:t>
            </a:r>
            <a:r>
              <a:rPr sz="800"/>
              <a:t>優先事項</a:t>
            </a:r>
          </a:p>
        </p:txBody>
      </p:sp>
      <p:sp>
        <p:nvSpPr>
          <p:cNvPr id="9" name="Priority 優先事項">
            <a:extLst>
              <a:ext uri="{FF2B5EF4-FFF2-40B4-BE49-F238E27FC236}">
                <a16:creationId xmlns:a16="http://schemas.microsoft.com/office/drawing/2014/main" id="{9CEA5782-CE92-57C5-CF25-4732C50F193B}"/>
              </a:ext>
            </a:extLst>
          </p:cNvPr>
          <p:cNvSpPr txBox="1"/>
          <p:nvPr userDrawn="1"/>
        </p:nvSpPr>
        <p:spPr>
          <a:xfrm>
            <a:off x="9551971" y="2578100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Priority </a:t>
            </a:r>
            <a:r>
              <a:rPr sz="800"/>
              <a:t>優先事項</a:t>
            </a:r>
          </a:p>
        </p:txBody>
      </p:sp>
      <p:sp>
        <p:nvSpPr>
          <p:cNvPr id="10" name="Priority 優先事項">
            <a:extLst>
              <a:ext uri="{FF2B5EF4-FFF2-40B4-BE49-F238E27FC236}">
                <a16:creationId xmlns:a16="http://schemas.microsoft.com/office/drawing/2014/main" id="{E246B40F-C6A1-5C2B-D2EA-F4C27645792B}"/>
              </a:ext>
            </a:extLst>
          </p:cNvPr>
          <p:cNvSpPr txBox="1"/>
          <p:nvPr userDrawn="1"/>
        </p:nvSpPr>
        <p:spPr>
          <a:xfrm>
            <a:off x="11078085" y="2578100"/>
            <a:ext cx="15288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Priority </a:t>
            </a:r>
            <a:r>
              <a:rPr sz="800"/>
              <a:t>優先事項</a:t>
            </a:r>
          </a:p>
        </p:txBody>
      </p:sp>
      <p:sp>
        <p:nvSpPr>
          <p:cNvPr id="11" name="To Do 待辦事項">
            <a:extLst>
              <a:ext uri="{FF2B5EF4-FFF2-40B4-BE49-F238E27FC236}">
                <a16:creationId xmlns:a16="http://schemas.microsoft.com/office/drawing/2014/main" id="{8035A53A-5D30-75C9-1555-38AE52F1AA0F}"/>
              </a:ext>
            </a:extLst>
          </p:cNvPr>
          <p:cNvSpPr txBox="1"/>
          <p:nvPr userDrawn="1"/>
        </p:nvSpPr>
        <p:spPr>
          <a:xfrm>
            <a:off x="406945" y="1051692"/>
            <a:ext cx="15240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12" name="Routine 例行公事">
            <a:extLst>
              <a:ext uri="{FF2B5EF4-FFF2-40B4-BE49-F238E27FC236}">
                <a16:creationId xmlns:a16="http://schemas.microsoft.com/office/drawing/2014/main" id="{17669D55-BF9F-E438-E426-9AE569059E6E}"/>
              </a:ext>
            </a:extLst>
          </p:cNvPr>
          <p:cNvSpPr txBox="1"/>
          <p:nvPr userDrawn="1"/>
        </p:nvSpPr>
        <p:spPr>
          <a:xfrm>
            <a:off x="1928884" y="3840331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Routine </a:t>
            </a:r>
            <a:r>
              <a:rPr sz="800"/>
              <a:t>例行公事</a:t>
            </a:r>
          </a:p>
        </p:txBody>
      </p:sp>
      <p:sp>
        <p:nvSpPr>
          <p:cNvPr id="13" name="Routine 例行公事">
            <a:extLst>
              <a:ext uri="{FF2B5EF4-FFF2-40B4-BE49-F238E27FC236}">
                <a16:creationId xmlns:a16="http://schemas.microsoft.com/office/drawing/2014/main" id="{678A9B99-5FC4-F342-B36A-FEE5715896D6}"/>
              </a:ext>
            </a:extLst>
          </p:cNvPr>
          <p:cNvSpPr txBox="1"/>
          <p:nvPr userDrawn="1"/>
        </p:nvSpPr>
        <p:spPr>
          <a:xfrm>
            <a:off x="3451973" y="3840331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Routine </a:t>
            </a:r>
            <a:r>
              <a:rPr sz="800"/>
              <a:t>例行公事</a:t>
            </a:r>
          </a:p>
        </p:txBody>
      </p:sp>
      <p:sp>
        <p:nvSpPr>
          <p:cNvPr id="14" name="Routine 例行公事">
            <a:extLst>
              <a:ext uri="{FF2B5EF4-FFF2-40B4-BE49-F238E27FC236}">
                <a16:creationId xmlns:a16="http://schemas.microsoft.com/office/drawing/2014/main" id="{387ED349-5E61-FB05-7CE7-1C0F0A42F7D1}"/>
              </a:ext>
            </a:extLst>
          </p:cNvPr>
          <p:cNvSpPr txBox="1"/>
          <p:nvPr userDrawn="1"/>
        </p:nvSpPr>
        <p:spPr>
          <a:xfrm>
            <a:off x="4977865" y="3840331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Routine </a:t>
            </a:r>
            <a:r>
              <a:rPr sz="800"/>
              <a:t>例行公事</a:t>
            </a:r>
          </a:p>
        </p:txBody>
      </p:sp>
      <p:sp>
        <p:nvSpPr>
          <p:cNvPr id="15" name="Routine 例行公事">
            <a:extLst>
              <a:ext uri="{FF2B5EF4-FFF2-40B4-BE49-F238E27FC236}">
                <a16:creationId xmlns:a16="http://schemas.microsoft.com/office/drawing/2014/main" id="{4973BDDC-482B-B678-EDE7-C4F4D5D787F3}"/>
              </a:ext>
            </a:extLst>
          </p:cNvPr>
          <p:cNvSpPr txBox="1"/>
          <p:nvPr userDrawn="1"/>
        </p:nvSpPr>
        <p:spPr>
          <a:xfrm>
            <a:off x="6502400" y="3840331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Routine </a:t>
            </a:r>
            <a:r>
              <a:rPr sz="800"/>
              <a:t>例行公事</a:t>
            </a:r>
          </a:p>
        </p:txBody>
      </p:sp>
      <p:sp>
        <p:nvSpPr>
          <p:cNvPr id="16" name="Routine 例行公事">
            <a:extLst>
              <a:ext uri="{FF2B5EF4-FFF2-40B4-BE49-F238E27FC236}">
                <a16:creationId xmlns:a16="http://schemas.microsoft.com/office/drawing/2014/main" id="{96EB5011-9BDE-51AA-0DF1-299847736CBF}"/>
              </a:ext>
            </a:extLst>
          </p:cNvPr>
          <p:cNvSpPr txBox="1"/>
          <p:nvPr userDrawn="1"/>
        </p:nvSpPr>
        <p:spPr>
          <a:xfrm>
            <a:off x="8029446" y="3840331"/>
            <a:ext cx="15288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Routine </a:t>
            </a:r>
            <a:r>
              <a:rPr sz="800"/>
              <a:t>例行公事</a:t>
            </a:r>
          </a:p>
        </p:txBody>
      </p:sp>
      <p:sp>
        <p:nvSpPr>
          <p:cNvPr id="17" name="Routine 例行公事">
            <a:extLst>
              <a:ext uri="{FF2B5EF4-FFF2-40B4-BE49-F238E27FC236}">
                <a16:creationId xmlns:a16="http://schemas.microsoft.com/office/drawing/2014/main" id="{1BC78EB1-2D18-7FE3-C726-B6DD6165B077}"/>
              </a:ext>
            </a:extLst>
          </p:cNvPr>
          <p:cNvSpPr txBox="1"/>
          <p:nvPr userDrawn="1"/>
        </p:nvSpPr>
        <p:spPr>
          <a:xfrm>
            <a:off x="9551971" y="3840331"/>
            <a:ext cx="15288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Routine </a:t>
            </a:r>
            <a:r>
              <a:rPr sz="800"/>
              <a:t>例行公事</a:t>
            </a:r>
          </a:p>
        </p:txBody>
      </p:sp>
      <p:sp>
        <p:nvSpPr>
          <p:cNvPr id="18" name="Routine 例行公事">
            <a:extLst>
              <a:ext uri="{FF2B5EF4-FFF2-40B4-BE49-F238E27FC236}">
                <a16:creationId xmlns:a16="http://schemas.microsoft.com/office/drawing/2014/main" id="{4DC13172-2738-E6C7-FF15-6C73F595FD20}"/>
              </a:ext>
            </a:extLst>
          </p:cNvPr>
          <p:cNvSpPr txBox="1"/>
          <p:nvPr userDrawn="1"/>
        </p:nvSpPr>
        <p:spPr>
          <a:xfrm>
            <a:off x="11078085" y="3840331"/>
            <a:ext cx="15288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Routine </a:t>
            </a:r>
            <a:r>
              <a:rPr sz="800"/>
              <a:t>例行公事</a:t>
            </a:r>
          </a:p>
        </p:txBody>
      </p:sp>
      <p:sp>
        <p:nvSpPr>
          <p:cNvPr id="19" name="To Do 待辦事項">
            <a:extLst>
              <a:ext uri="{FF2B5EF4-FFF2-40B4-BE49-F238E27FC236}">
                <a16:creationId xmlns:a16="http://schemas.microsoft.com/office/drawing/2014/main" id="{2E89F857-BE9C-2A23-EDC0-3C746561598C}"/>
              </a:ext>
            </a:extLst>
          </p:cNvPr>
          <p:cNvSpPr txBox="1"/>
          <p:nvPr userDrawn="1"/>
        </p:nvSpPr>
        <p:spPr>
          <a:xfrm>
            <a:off x="1931284" y="4601226"/>
            <a:ext cx="15240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20" name="To Do 待辦事項">
            <a:extLst>
              <a:ext uri="{FF2B5EF4-FFF2-40B4-BE49-F238E27FC236}">
                <a16:creationId xmlns:a16="http://schemas.microsoft.com/office/drawing/2014/main" id="{91C4E2B6-0121-13F5-4A3E-D8BC21A7F703}"/>
              </a:ext>
            </a:extLst>
          </p:cNvPr>
          <p:cNvSpPr txBox="1"/>
          <p:nvPr userDrawn="1"/>
        </p:nvSpPr>
        <p:spPr>
          <a:xfrm>
            <a:off x="3454373" y="4601226"/>
            <a:ext cx="15240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21" name="To Do 待辦事項">
            <a:extLst>
              <a:ext uri="{FF2B5EF4-FFF2-40B4-BE49-F238E27FC236}">
                <a16:creationId xmlns:a16="http://schemas.microsoft.com/office/drawing/2014/main" id="{D8AF3E60-D2C7-15B2-D5A1-318D33A1C787}"/>
              </a:ext>
            </a:extLst>
          </p:cNvPr>
          <p:cNvSpPr txBox="1"/>
          <p:nvPr userDrawn="1"/>
        </p:nvSpPr>
        <p:spPr>
          <a:xfrm>
            <a:off x="4980265" y="4601226"/>
            <a:ext cx="15240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22" name="To Do 待辦事項">
            <a:extLst>
              <a:ext uri="{FF2B5EF4-FFF2-40B4-BE49-F238E27FC236}">
                <a16:creationId xmlns:a16="http://schemas.microsoft.com/office/drawing/2014/main" id="{1C6E3390-F5DD-F204-BC56-F83CDF97EBB3}"/>
              </a:ext>
            </a:extLst>
          </p:cNvPr>
          <p:cNvSpPr txBox="1"/>
          <p:nvPr userDrawn="1"/>
        </p:nvSpPr>
        <p:spPr>
          <a:xfrm>
            <a:off x="6504799" y="4601226"/>
            <a:ext cx="152403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23" name="To Do 待辦事項">
            <a:extLst>
              <a:ext uri="{FF2B5EF4-FFF2-40B4-BE49-F238E27FC236}">
                <a16:creationId xmlns:a16="http://schemas.microsoft.com/office/drawing/2014/main" id="{D9732CB0-EA77-DE49-8882-35D7C0C877AA}"/>
              </a:ext>
            </a:extLst>
          </p:cNvPr>
          <p:cNvSpPr txBox="1"/>
          <p:nvPr userDrawn="1"/>
        </p:nvSpPr>
        <p:spPr>
          <a:xfrm>
            <a:off x="8029446" y="4601226"/>
            <a:ext cx="15240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24" name="To Do 待辦事項">
            <a:extLst>
              <a:ext uri="{FF2B5EF4-FFF2-40B4-BE49-F238E27FC236}">
                <a16:creationId xmlns:a16="http://schemas.microsoft.com/office/drawing/2014/main" id="{3906F57D-84FE-3F5A-92AC-DB205AA5AC3C}"/>
              </a:ext>
            </a:extLst>
          </p:cNvPr>
          <p:cNvSpPr txBox="1"/>
          <p:nvPr userDrawn="1"/>
        </p:nvSpPr>
        <p:spPr>
          <a:xfrm>
            <a:off x="9554371" y="4601226"/>
            <a:ext cx="15240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25" name="To Do 待辦事項">
            <a:extLst>
              <a:ext uri="{FF2B5EF4-FFF2-40B4-BE49-F238E27FC236}">
                <a16:creationId xmlns:a16="http://schemas.microsoft.com/office/drawing/2014/main" id="{3BEFBE16-558D-C9F6-F843-0562759687D3}"/>
              </a:ext>
            </a:extLst>
          </p:cNvPr>
          <p:cNvSpPr txBox="1"/>
          <p:nvPr userDrawn="1"/>
        </p:nvSpPr>
        <p:spPr>
          <a:xfrm>
            <a:off x="11080485" y="4601226"/>
            <a:ext cx="15240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26" name="Notes 筆記">
            <a:extLst>
              <a:ext uri="{FF2B5EF4-FFF2-40B4-BE49-F238E27FC236}">
                <a16:creationId xmlns:a16="http://schemas.microsoft.com/office/drawing/2014/main" id="{DBB502C7-AE92-6F2B-A682-127A9C6DC99C}"/>
              </a:ext>
            </a:extLst>
          </p:cNvPr>
          <p:cNvSpPr txBox="1"/>
          <p:nvPr userDrawn="1"/>
        </p:nvSpPr>
        <p:spPr>
          <a:xfrm>
            <a:off x="1931284" y="7149216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筆記</a:t>
            </a:r>
          </a:p>
        </p:txBody>
      </p:sp>
      <p:sp>
        <p:nvSpPr>
          <p:cNvPr id="27" name="Notes 筆記">
            <a:extLst>
              <a:ext uri="{FF2B5EF4-FFF2-40B4-BE49-F238E27FC236}">
                <a16:creationId xmlns:a16="http://schemas.microsoft.com/office/drawing/2014/main" id="{37350A3F-3A10-132E-9DA0-9C49C1636C35}"/>
              </a:ext>
            </a:extLst>
          </p:cNvPr>
          <p:cNvSpPr txBox="1"/>
          <p:nvPr userDrawn="1"/>
        </p:nvSpPr>
        <p:spPr>
          <a:xfrm>
            <a:off x="3454373" y="7149216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筆記</a:t>
            </a:r>
          </a:p>
        </p:txBody>
      </p:sp>
      <p:sp>
        <p:nvSpPr>
          <p:cNvPr id="28" name="Notes 筆記">
            <a:extLst>
              <a:ext uri="{FF2B5EF4-FFF2-40B4-BE49-F238E27FC236}">
                <a16:creationId xmlns:a16="http://schemas.microsoft.com/office/drawing/2014/main" id="{9020C997-2F31-7E2D-0EDF-313E2E50D0F8}"/>
              </a:ext>
            </a:extLst>
          </p:cNvPr>
          <p:cNvSpPr txBox="1"/>
          <p:nvPr userDrawn="1"/>
        </p:nvSpPr>
        <p:spPr>
          <a:xfrm>
            <a:off x="4980265" y="7149216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筆記</a:t>
            </a:r>
          </a:p>
        </p:txBody>
      </p:sp>
      <p:sp>
        <p:nvSpPr>
          <p:cNvPr id="29" name="Notes 筆記">
            <a:extLst>
              <a:ext uri="{FF2B5EF4-FFF2-40B4-BE49-F238E27FC236}">
                <a16:creationId xmlns:a16="http://schemas.microsoft.com/office/drawing/2014/main" id="{5C84CA65-2FB0-E6B8-3AE2-9C33CA5EECBE}"/>
              </a:ext>
            </a:extLst>
          </p:cNvPr>
          <p:cNvSpPr txBox="1"/>
          <p:nvPr userDrawn="1"/>
        </p:nvSpPr>
        <p:spPr>
          <a:xfrm>
            <a:off x="6504799" y="7149216"/>
            <a:ext cx="15240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筆記</a:t>
            </a:r>
          </a:p>
        </p:txBody>
      </p:sp>
      <p:sp>
        <p:nvSpPr>
          <p:cNvPr id="30" name="Notes 筆記">
            <a:extLst>
              <a:ext uri="{FF2B5EF4-FFF2-40B4-BE49-F238E27FC236}">
                <a16:creationId xmlns:a16="http://schemas.microsoft.com/office/drawing/2014/main" id="{F381F9AE-855F-D61B-83B6-FEED8892E08F}"/>
              </a:ext>
            </a:extLst>
          </p:cNvPr>
          <p:cNvSpPr txBox="1"/>
          <p:nvPr userDrawn="1"/>
        </p:nvSpPr>
        <p:spPr>
          <a:xfrm>
            <a:off x="8031846" y="7149216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筆記</a:t>
            </a:r>
          </a:p>
        </p:txBody>
      </p:sp>
      <p:sp>
        <p:nvSpPr>
          <p:cNvPr id="31" name="Notes 筆記">
            <a:extLst>
              <a:ext uri="{FF2B5EF4-FFF2-40B4-BE49-F238E27FC236}">
                <a16:creationId xmlns:a16="http://schemas.microsoft.com/office/drawing/2014/main" id="{2391FEE2-EBED-741F-E1AF-AA1CA367608D}"/>
              </a:ext>
            </a:extLst>
          </p:cNvPr>
          <p:cNvSpPr txBox="1"/>
          <p:nvPr userDrawn="1"/>
        </p:nvSpPr>
        <p:spPr>
          <a:xfrm>
            <a:off x="9554371" y="7149216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筆記</a:t>
            </a:r>
          </a:p>
        </p:txBody>
      </p:sp>
      <p:sp>
        <p:nvSpPr>
          <p:cNvPr id="160" name="Notes 筆記">
            <a:extLst>
              <a:ext uri="{FF2B5EF4-FFF2-40B4-BE49-F238E27FC236}">
                <a16:creationId xmlns:a16="http://schemas.microsoft.com/office/drawing/2014/main" id="{FBCFDCBB-9BD6-B2C3-2121-B096A699968D}"/>
              </a:ext>
            </a:extLst>
          </p:cNvPr>
          <p:cNvSpPr txBox="1"/>
          <p:nvPr userDrawn="1"/>
        </p:nvSpPr>
        <p:spPr>
          <a:xfrm>
            <a:off x="11077863" y="7149216"/>
            <a:ext cx="15240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筆記</a:t>
            </a:r>
          </a:p>
        </p:txBody>
      </p:sp>
    </p:spTree>
    <p:extLst>
      <p:ext uri="{BB962C8B-B14F-4D97-AF65-F5344CB8AC3E}">
        <p14:creationId xmlns:p14="http://schemas.microsoft.com/office/powerpoint/2010/main" val="2204550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63276AE-DB86-ED93-DB16-22577F3C9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763" y="519113"/>
            <a:ext cx="11217275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B74B6F7-347B-01B5-AEF6-AC3E8DF53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3763" y="2597150"/>
            <a:ext cx="11217275" cy="6188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6FEFA4-31EC-B485-D54B-0F63936D2D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3763" y="9040813"/>
            <a:ext cx="29257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787A7-BA64-4B94-8BF2-5422C08D0C0B}" type="datetimeFigureOut">
              <a:rPr lang="zh-TW" altLang="en-US" smtClean="0"/>
              <a:t>2024/9/3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7DA03D-5D99-6FB6-EB61-E11D31872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475" y="9040813"/>
            <a:ext cx="438785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DD6BE6-C87C-190C-FB80-08FB51E4CC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5275" y="9040813"/>
            <a:ext cx="2925763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ABB14-90DE-464D-B170-BAAD0E3E3C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0728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68" r:id="rId10"/>
    <p:sldLayoutId id="2147483669" r:id="rId11"/>
    <p:sldLayoutId id="2147483670" r:id="rId12"/>
    <p:sldLayoutId id="2147483667" r:id="rId13"/>
    <p:sldLayoutId id="2147483671" r:id="rId14"/>
    <p:sldLayoutId id="2147483672" r:id="rId15"/>
    <p:sldLayoutId id="2147483673" r:id="rId16"/>
    <p:sldLayoutId id="2147483689" r:id="rId17"/>
    <p:sldLayoutId id="2147483687" r:id="rId18"/>
    <p:sldLayoutId id="2147483688" r:id="rId19"/>
    <p:sldLayoutId id="2147483684" r:id="rId20"/>
    <p:sldLayoutId id="2147483685" r:id="rId21"/>
    <p:sldLayoutId id="2147483686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ype 類別"/>
          <p:cNvSpPr txBox="1"/>
          <p:nvPr/>
        </p:nvSpPr>
        <p:spPr>
          <a:xfrm>
            <a:off x="406887" y="1056865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Type </a:t>
            </a:r>
            <a:r>
              <a:rPr sz="800"/>
              <a:t>類別</a:t>
            </a:r>
          </a:p>
        </p:txBody>
      </p:sp>
      <p:sp>
        <p:nvSpPr>
          <p:cNvPr id="172" name="Date 日期"/>
          <p:cNvSpPr txBox="1"/>
          <p:nvPr/>
        </p:nvSpPr>
        <p:spPr>
          <a:xfrm>
            <a:off x="6504709" y="1556233"/>
            <a:ext cx="75430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173" name="Name 書名"/>
          <p:cNvSpPr txBox="1"/>
          <p:nvPr/>
        </p:nvSpPr>
        <p:spPr>
          <a:xfrm>
            <a:off x="7265159" y="1556233"/>
            <a:ext cx="3047388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書名</a:t>
            </a:r>
          </a:p>
        </p:txBody>
      </p:sp>
      <p:sp>
        <p:nvSpPr>
          <p:cNvPr id="174" name="Author 作者"/>
          <p:cNvSpPr txBox="1"/>
          <p:nvPr/>
        </p:nvSpPr>
        <p:spPr>
          <a:xfrm>
            <a:off x="10314000" y="1556233"/>
            <a:ext cx="1779971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Author </a:t>
            </a:r>
            <a:r>
              <a:rPr sz="800"/>
              <a:t>作者</a:t>
            </a:r>
          </a:p>
        </p:txBody>
      </p:sp>
      <p:sp>
        <p:nvSpPr>
          <p:cNvPr id="175" name="✓"/>
          <p:cNvSpPr txBox="1"/>
          <p:nvPr/>
        </p:nvSpPr>
        <p:spPr>
          <a:xfrm>
            <a:off x="12086823" y="1567841"/>
            <a:ext cx="512825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✓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相機"/>
          <p:cNvSpPr/>
          <p:nvPr/>
        </p:nvSpPr>
        <p:spPr>
          <a:xfrm>
            <a:off x="1569806" y="219337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5" name="相機"/>
          <p:cNvSpPr/>
          <p:nvPr/>
        </p:nvSpPr>
        <p:spPr>
          <a:xfrm>
            <a:off x="1569806" y="625132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6" name="相機"/>
          <p:cNvSpPr/>
          <p:nvPr/>
        </p:nvSpPr>
        <p:spPr>
          <a:xfrm>
            <a:off x="4624195" y="2195523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7" name="相機"/>
          <p:cNvSpPr/>
          <p:nvPr/>
        </p:nvSpPr>
        <p:spPr>
          <a:xfrm>
            <a:off x="4624195" y="6253472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8" name="相機"/>
          <p:cNvSpPr/>
          <p:nvPr/>
        </p:nvSpPr>
        <p:spPr>
          <a:xfrm>
            <a:off x="7678584" y="2190899"/>
            <a:ext cx="713091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9" name="相機"/>
          <p:cNvSpPr/>
          <p:nvPr/>
        </p:nvSpPr>
        <p:spPr>
          <a:xfrm>
            <a:off x="7678584" y="624884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0" name="相機"/>
          <p:cNvSpPr/>
          <p:nvPr/>
        </p:nvSpPr>
        <p:spPr>
          <a:xfrm>
            <a:off x="10732972" y="2193051"/>
            <a:ext cx="713092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1" name="相機"/>
          <p:cNvSpPr/>
          <p:nvPr/>
        </p:nvSpPr>
        <p:spPr>
          <a:xfrm>
            <a:off x="10732972" y="6251000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2" name="Date 日期"/>
          <p:cNvSpPr txBox="1"/>
          <p:nvPr/>
        </p:nvSpPr>
        <p:spPr>
          <a:xfrm>
            <a:off x="528581" y="3845339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13" name="Name 名稱"/>
          <p:cNvSpPr txBox="1"/>
          <p:nvPr/>
        </p:nvSpPr>
        <p:spPr>
          <a:xfrm>
            <a:off x="528581" y="4099098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14" name="Hashtags 標籤"/>
          <p:cNvSpPr txBox="1"/>
          <p:nvPr/>
        </p:nvSpPr>
        <p:spPr>
          <a:xfrm>
            <a:off x="528581" y="4356714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15" name="Date 日期"/>
          <p:cNvSpPr txBox="1"/>
          <p:nvPr/>
        </p:nvSpPr>
        <p:spPr>
          <a:xfrm>
            <a:off x="528581" y="7909442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16" name="Name 名稱"/>
          <p:cNvSpPr txBox="1"/>
          <p:nvPr/>
        </p:nvSpPr>
        <p:spPr>
          <a:xfrm>
            <a:off x="528581" y="8163201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17" name="Hashtags 標籤"/>
          <p:cNvSpPr txBox="1"/>
          <p:nvPr/>
        </p:nvSpPr>
        <p:spPr>
          <a:xfrm>
            <a:off x="528581" y="8420817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18" name="Date 日期"/>
          <p:cNvSpPr txBox="1"/>
          <p:nvPr/>
        </p:nvSpPr>
        <p:spPr>
          <a:xfrm>
            <a:off x="3706398" y="7907514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19" name="Name 名稱"/>
          <p:cNvSpPr txBox="1"/>
          <p:nvPr/>
        </p:nvSpPr>
        <p:spPr>
          <a:xfrm>
            <a:off x="3706398" y="8161273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20" name="Hashtags 標籤"/>
          <p:cNvSpPr txBox="1"/>
          <p:nvPr/>
        </p:nvSpPr>
        <p:spPr>
          <a:xfrm>
            <a:off x="3706398" y="8418889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21" name="Date 日期"/>
          <p:cNvSpPr txBox="1"/>
          <p:nvPr/>
        </p:nvSpPr>
        <p:spPr>
          <a:xfrm>
            <a:off x="6753055" y="7907514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22" name="Name 名稱"/>
          <p:cNvSpPr txBox="1"/>
          <p:nvPr/>
        </p:nvSpPr>
        <p:spPr>
          <a:xfrm>
            <a:off x="6753055" y="8161273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23" name="Hashtags 標籤"/>
          <p:cNvSpPr txBox="1"/>
          <p:nvPr/>
        </p:nvSpPr>
        <p:spPr>
          <a:xfrm>
            <a:off x="6753055" y="8418889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24" name="Date 日期"/>
          <p:cNvSpPr txBox="1"/>
          <p:nvPr/>
        </p:nvSpPr>
        <p:spPr>
          <a:xfrm>
            <a:off x="9799711" y="7907514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25" name="Name 名稱"/>
          <p:cNvSpPr txBox="1"/>
          <p:nvPr/>
        </p:nvSpPr>
        <p:spPr>
          <a:xfrm>
            <a:off x="9799711" y="8161273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26" name="Hashtags 標籤"/>
          <p:cNvSpPr txBox="1"/>
          <p:nvPr/>
        </p:nvSpPr>
        <p:spPr>
          <a:xfrm>
            <a:off x="9799711" y="8418889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27" name="Date 日期"/>
          <p:cNvSpPr txBox="1"/>
          <p:nvPr/>
        </p:nvSpPr>
        <p:spPr>
          <a:xfrm>
            <a:off x="9799711" y="3843411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28" name="Name 名稱"/>
          <p:cNvSpPr txBox="1"/>
          <p:nvPr/>
        </p:nvSpPr>
        <p:spPr>
          <a:xfrm>
            <a:off x="9799711" y="4097170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29" name="Hashtags 標籤"/>
          <p:cNvSpPr txBox="1"/>
          <p:nvPr/>
        </p:nvSpPr>
        <p:spPr>
          <a:xfrm>
            <a:off x="9799711" y="4354786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30" name="Date 日期"/>
          <p:cNvSpPr txBox="1"/>
          <p:nvPr/>
        </p:nvSpPr>
        <p:spPr>
          <a:xfrm>
            <a:off x="6753055" y="3843411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31" name="Name 名稱"/>
          <p:cNvSpPr txBox="1"/>
          <p:nvPr/>
        </p:nvSpPr>
        <p:spPr>
          <a:xfrm>
            <a:off x="6753055" y="4097170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32" name="Hashtags 標籤"/>
          <p:cNvSpPr txBox="1"/>
          <p:nvPr/>
        </p:nvSpPr>
        <p:spPr>
          <a:xfrm>
            <a:off x="6753055" y="4354786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33" name="Date 日期"/>
          <p:cNvSpPr txBox="1"/>
          <p:nvPr/>
        </p:nvSpPr>
        <p:spPr>
          <a:xfrm>
            <a:off x="3706398" y="3843411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34" name="Name 名稱"/>
          <p:cNvSpPr txBox="1"/>
          <p:nvPr/>
        </p:nvSpPr>
        <p:spPr>
          <a:xfrm>
            <a:off x="3706398" y="4097170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35" name="Hashtags 標籤"/>
          <p:cNvSpPr txBox="1"/>
          <p:nvPr/>
        </p:nvSpPr>
        <p:spPr>
          <a:xfrm>
            <a:off x="3706398" y="4354786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相機"/>
          <p:cNvSpPr/>
          <p:nvPr/>
        </p:nvSpPr>
        <p:spPr>
          <a:xfrm>
            <a:off x="2078536" y="283338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8" name="相機"/>
          <p:cNvSpPr/>
          <p:nvPr/>
        </p:nvSpPr>
        <p:spPr>
          <a:xfrm>
            <a:off x="5136100" y="1808892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9" name="相機"/>
          <p:cNvSpPr/>
          <p:nvPr/>
        </p:nvSpPr>
        <p:spPr>
          <a:xfrm>
            <a:off x="5136100" y="383717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0" name="相機"/>
          <p:cNvSpPr/>
          <p:nvPr/>
        </p:nvSpPr>
        <p:spPr>
          <a:xfrm>
            <a:off x="8166176" y="6892682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1" name="相機"/>
          <p:cNvSpPr/>
          <p:nvPr/>
        </p:nvSpPr>
        <p:spPr>
          <a:xfrm>
            <a:off x="11223739" y="586818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2" name="相機"/>
          <p:cNvSpPr/>
          <p:nvPr/>
        </p:nvSpPr>
        <p:spPr>
          <a:xfrm>
            <a:off x="11223739" y="7896474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3" name="Date 日期"/>
          <p:cNvSpPr txBox="1"/>
          <p:nvPr/>
        </p:nvSpPr>
        <p:spPr>
          <a:xfrm>
            <a:off x="528581" y="5112842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44" name="Name 名稱"/>
          <p:cNvSpPr txBox="1"/>
          <p:nvPr/>
        </p:nvSpPr>
        <p:spPr>
          <a:xfrm>
            <a:off x="528581" y="5366601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45" name="Hashtags 標籤"/>
          <p:cNvSpPr txBox="1"/>
          <p:nvPr/>
        </p:nvSpPr>
        <p:spPr>
          <a:xfrm>
            <a:off x="528581" y="5624217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46" name="Date 日期"/>
          <p:cNvSpPr txBox="1"/>
          <p:nvPr/>
        </p:nvSpPr>
        <p:spPr>
          <a:xfrm>
            <a:off x="6625557" y="1179518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47" name="Name 名稱"/>
          <p:cNvSpPr txBox="1"/>
          <p:nvPr/>
        </p:nvSpPr>
        <p:spPr>
          <a:xfrm>
            <a:off x="6625557" y="1433277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48" name="Hashtags 標籤"/>
          <p:cNvSpPr txBox="1"/>
          <p:nvPr/>
        </p:nvSpPr>
        <p:spPr>
          <a:xfrm>
            <a:off x="6625557" y="1690893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相機"/>
          <p:cNvSpPr/>
          <p:nvPr/>
        </p:nvSpPr>
        <p:spPr>
          <a:xfrm>
            <a:off x="2078536" y="283338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1" name="相機"/>
          <p:cNvSpPr/>
          <p:nvPr/>
        </p:nvSpPr>
        <p:spPr>
          <a:xfrm>
            <a:off x="5136100" y="1808892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2" name="相機"/>
          <p:cNvSpPr/>
          <p:nvPr/>
        </p:nvSpPr>
        <p:spPr>
          <a:xfrm>
            <a:off x="5136100" y="383717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3" name="相機"/>
          <p:cNvSpPr/>
          <p:nvPr/>
        </p:nvSpPr>
        <p:spPr>
          <a:xfrm>
            <a:off x="1063286" y="5866183"/>
            <a:ext cx="713092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4" name="相機"/>
          <p:cNvSpPr/>
          <p:nvPr/>
        </p:nvSpPr>
        <p:spPr>
          <a:xfrm>
            <a:off x="1063286" y="7894469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5" name="相機"/>
          <p:cNvSpPr/>
          <p:nvPr/>
        </p:nvSpPr>
        <p:spPr>
          <a:xfrm>
            <a:off x="4111114" y="6779192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6" name="Date 日期"/>
          <p:cNvSpPr txBox="1"/>
          <p:nvPr/>
        </p:nvSpPr>
        <p:spPr>
          <a:xfrm>
            <a:off x="6501938" y="1175592"/>
            <a:ext cx="2287533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57" name="Name 名稱"/>
          <p:cNvSpPr txBox="1"/>
          <p:nvPr/>
        </p:nvSpPr>
        <p:spPr>
          <a:xfrm>
            <a:off x="6501938" y="1429351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58" name="Hashtags 標籤"/>
          <p:cNvSpPr txBox="1"/>
          <p:nvPr/>
        </p:nvSpPr>
        <p:spPr>
          <a:xfrm>
            <a:off x="6501938" y="1686967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相機"/>
          <p:cNvSpPr/>
          <p:nvPr/>
        </p:nvSpPr>
        <p:spPr>
          <a:xfrm>
            <a:off x="2078536" y="283338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5" name="相機"/>
          <p:cNvSpPr/>
          <p:nvPr/>
        </p:nvSpPr>
        <p:spPr>
          <a:xfrm>
            <a:off x="2078536" y="6758974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6" name="相機"/>
          <p:cNvSpPr/>
          <p:nvPr/>
        </p:nvSpPr>
        <p:spPr>
          <a:xfrm>
            <a:off x="6145854" y="283183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7" name="相機"/>
          <p:cNvSpPr/>
          <p:nvPr/>
        </p:nvSpPr>
        <p:spPr>
          <a:xfrm>
            <a:off x="6145854" y="6757423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8" name="相機"/>
          <p:cNvSpPr/>
          <p:nvPr/>
        </p:nvSpPr>
        <p:spPr>
          <a:xfrm>
            <a:off x="10213172" y="282855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9" name="相機"/>
          <p:cNvSpPr/>
          <p:nvPr/>
        </p:nvSpPr>
        <p:spPr>
          <a:xfrm>
            <a:off x="10213172" y="675414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相機"/>
          <p:cNvSpPr/>
          <p:nvPr/>
        </p:nvSpPr>
        <p:spPr>
          <a:xfrm>
            <a:off x="2078536" y="283338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2" name="相機"/>
          <p:cNvSpPr/>
          <p:nvPr/>
        </p:nvSpPr>
        <p:spPr>
          <a:xfrm>
            <a:off x="5133733" y="2177340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3" name="相機"/>
          <p:cNvSpPr/>
          <p:nvPr/>
        </p:nvSpPr>
        <p:spPr>
          <a:xfrm>
            <a:off x="7163329" y="2177340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4" name="相機"/>
          <p:cNvSpPr/>
          <p:nvPr/>
        </p:nvSpPr>
        <p:spPr>
          <a:xfrm>
            <a:off x="5133733" y="5740839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5" name="相機"/>
          <p:cNvSpPr/>
          <p:nvPr/>
        </p:nvSpPr>
        <p:spPr>
          <a:xfrm>
            <a:off x="7163329" y="5740839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6" name="相機"/>
          <p:cNvSpPr/>
          <p:nvPr/>
        </p:nvSpPr>
        <p:spPr>
          <a:xfrm>
            <a:off x="9192925" y="217331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7" name="相機"/>
          <p:cNvSpPr/>
          <p:nvPr/>
        </p:nvSpPr>
        <p:spPr>
          <a:xfrm>
            <a:off x="11222521" y="217331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8" name="相機"/>
          <p:cNvSpPr/>
          <p:nvPr/>
        </p:nvSpPr>
        <p:spPr>
          <a:xfrm>
            <a:off x="9192925" y="5736814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9" name="相機"/>
          <p:cNvSpPr/>
          <p:nvPr/>
        </p:nvSpPr>
        <p:spPr>
          <a:xfrm>
            <a:off x="11222521" y="5736814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20" name="Date 日期"/>
          <p:cNvSpPr txBox="1"/>
          <p:nvPr/>
        </p:nvSpPr>
        <p:spPr>
          <a:xfrm>
            <a:off x="528581" y="5114662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21" name="Name 片名"/>
          <p:cNvSpPr txBox="1"/>
          <p:nvPr/>
        </p:nvSpPr>
        <p:spPr>
          <a:xfrm>
            <a:off x="528581" y="5368421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片名</a:t>
            </a:r>
          </a:p>
        </p:txBody>
      </p:sp>
      <p:sp>
        <p:nvSpPr>
          <p:cNvPr id="322" name="Materials 材料"/>
          <p:cNvSpPr txBox="1"/>
          <p:nvPr/>
        </p:nvSpPr>
        <p:spPr>
          <a:xfrm>
            <a:off x="528581" y="5878133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Materials </a:t>
            </a:r>
            <a:r>
              <a:rPr sz="800"/>
              <a:t>材料</a:t>
            </a:r>
          </a:p>
        </p:txBody>
      </p:sp>
      <p:sp>
        <p:nvSpPr>
          <p:cNvPr id="323" name="Steps 步驟  / Highlights 亮點"/>
          <p:cNvSpPr txBox="1"/>
          <p:nvPr/>
        </p:nvSpPr>
        <p:spPr>
          <a:xfrm>
            <a:off x="4595294" y="1175992"/>
            <a:ext cx="2287533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Steps </a:t>
            </a:r>
            <a:r>
              <a:rPr sz="800"/>
              <a:t>步驟  </a:t>
            </a:r>
            <a:r>
              <a:t>/ Highlights </a:t>
            </a:r>
            <a:r>
              <a:rPr sz="800"/>
              <a:t>亮點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相機"/>
          <p:cNvSpPr/>
          <p:nvPr/>
        </p:nvSpPr>
        <p:spPr>
          <a:xfrm>
            <a:off x="2078536" y="283338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26" name="Date 日期"/>
          <p:cNvSpPr txBox="1"/>
          <p:nvPr/>
        </p:nvSpPr>
        <p:spPr>
          <a:xfrm>
            <a:off x="528581" y="5114662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27" name="Name 片名"/>
          <p:cNvSpPr txBox="1"/>
          <p:nvPr/>
        </p:nvSpPr>
        <p:spPr>
          <a:xfrm>
            <a:off x="528581" y="5368421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片名</a:t>
            </a:r>
          </a:p>
        </p:txBody>
      </p:sp>
      <p:sp>
        <p:nvSpPr>
          <p:cNvPr id="328" name="Materials 材料"/>
          <p:cNvSpPr txBox="1"/>
          <p:nvPr/>
        </p:nvSpPr>
        <p:spPr>
          <a:xfrm>
            <a:off x="528581" y="5878133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Materials </a:t>
            </a:r>
            <a:r>
              <a:rPr sz="800"/>
              <a:t>材料</a:t>
            </a:r>
          </a:p>
        </p:txBody>
      </p:sp>
      <p:sp>
        <p:nvSpPr>
          <p:cNvPr id="329" name="Steps 步驟  / Highlights 亮點"/>
          <p:cNvSpPr txBox="1"/>
          <p:nvPr/>
        </p:nvSpPr>
        <p:spPr>
          <a:xfrm>
            <a:off x="4595294" y="1175992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Steps </a:t>
            </a:r>
            <a:r>
              <a:rPr sz="800"/>
              <a:t>步驟  </a:t>
            </a:r>
            <a:r>
              <a:t>/ Highlights </a:t>
            </a:r>
            <a:r>
              <a:rPr sz="800"/>
              <a:t>亮點</a:t>
            </a:r>
          </a:p>
        </p:txBody>
      </p:sp>
      <p:sp>
        <p:nvSpPr>
          <p:cNvPr id="330" name="相機"/>
          <p:cNvSpPr/>
          <p:nvPr/>
        </p:nvSpPr>
        <p:spPr>
          <a:xfrm>
            <a:off x="5133733" y="2177340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1" name="相機"/>
          <p:cNvSpPr/>
          <p:nvPr/>
        </p:nvSpPr>
        <p:spPr>
          <a:xfrm>
            <a:off x="7163329" y="2177340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2" name="相機"/>
          <p:cNvSpPr/>
          <p:nvPr/>
        </p:nvSpPr>
        <p:spPr>
          <a:xfrm>
            <a:off x="9192925" y="217331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3" name="相機"/>
          <p:cNvSpPr/>
          <p:nvPr/>
        </p:nvSpPr>
        <p:spPr>
          <a:xfrm>
            <a:off x="11222521" y="217331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4" name="相機"/>
          <p:cNvSpPr/>
          <p:nvPr/>
        </p:nvSpPr>
        <p:spPr>
          <a:xfrm>
            <a:off x="5136510" y="4728893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5" name="相機"/>
          <p:cNvSpPr/>
          <p:nvPr/>
        </p:nvSpPr>
        <p:spPr>
          <a:xfrm>
            <a:off x="7166106" y="4728893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6" name="相機"/>
          <p:cNvSpPr/>
          <p:nvPr/>
        </p:nvSpPr>
        <p:spPr>
          <a:xfrm>
            <a:off x="9195702" y="472486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7" name="相機"/>
          <p:cNvSpPr/>
          <p:nvPr/>
        </p:nvSpPr>
        <p:spPr>
          <a:xfrm>
            <a:off x="11225298" y="472486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8" name="相機"/>
          <p:cNvSpPr/>
          <p:nvPr/>
        </p:nvSpPr>
        <p:spPr>
          <a:xfrm>
            <a:off x="5131256" y="7284470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9" name="相機"/>
          <p:cNvSpPr/>
          <p:nvPr/>
        </p:nvSpPr>
        <p:spPr>
          <a:xfrm>
            <a:off x="7160852" y="7284470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0" name="相機"/>
          <p:cNvSpPr/>
          <p:nvPr/>
        </p:nvSpPr>
        <p:spPr>
          <a:xfrm>
            <a:off x="9190449" y="7280446"/>
            <a:ext cx="713091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1" name="相機"/>
          <p:cNvSpPr/>
          <p:nvPr/>
        </p:nvSpPr>
        <p:spPr>
          <a:xfrm>
            <a:off x="11220044" y="7280446"/>
            <a:ext cx="713091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相機"/>
          <p:cNvSpPr/>
          <p:nvPr/>
        </p:nvSpPr>
        <p:spPr>
          <a:xfrm>
            <a:off x="1073034" y="1816767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4" name="相機"/>
          <p:cNvSpPr/>
          <p:nvPr/>
        </p:nvSpPr>
        <p:spPr>
          <a:xfrm>
            <a:off x="3096680" y="181676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5" name="相機"/>
          <p:cNvSpPr/>
          <p:nvPr/>
        </p:nvSpPr>
        <p:spPr>
          <a:xfrm>
            <a:off x="1073034" y="383613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6" name="相機"/>
          <p:cNvSpPr/>
          <p:nvPr/>
        </p:nvSpPr>
        <p:spPr>
          <a:xfrm>
            <a:off x="3096680" y="383613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7" name="相機"/>
          <p:cNvSpPr/>
          <p:nvPr/>
        </p:nvSpPr>
        <p:spPr>
          <a:xfrm>
            <a:off x="1070264" y="5867400"/>
            <a:ext cx="713091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8" name="相機"/>
          <p:cNvSpPr/>
          <p:nvPr/>
        </p:nvSpPr>
        <p:spPr>
          <a:xfrm>
            <a:off x="3093910" y="5867400"/>
            <a:ext cx="713092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9" name="相機"/>
          <p:cNvSpPr/>
          <p:nvPr/>
        </p:nvSpPr>
        <p:spPr>
          <a:xfrm>
            <a:off x="1070264" y="7886767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0" name="相機"/>
          <p:cNvSpPr/>
          <p:nvPr/>
        </p:nvSpPr>
        <p:spPr>
          <a:xfrm>
            <a:off x="3093910" y="788676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1" name="相機"/>
          <p:cNvSpPr/>
          <p:nvPr/>
        </p:nvSpPr>
        <p:spPr>
          <a:xfrm>
            <a:off x="5135416" y="181741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2" name="相機"/>
          <p:cNvSpPr/>
          <p:nvPr/>
        </p:nvSpPr>
        <p:spPr>
          <a:xfrm>
            <a:off x="7159063" y="181741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3" name="相機"/>
          <p:cNvSpPr/>
          <p:nvPr/>
        </p:nvSpPr>
        <p:spPr>
          <a:xfrm>
            <a:off x="5135416" y="3836784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4" name="相機"/>
          <p:cNvSpPr/>
          <p:nvPr/>
        </p:nvSpPr>
        <p:spPr>
          <a:xfrm>
            <a:off x="7159063" y="3836784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5" name="相機"/>
          <p:cNvSpPr/>
          <p:nvPr/>
        </p:nvSpPr>
        <p:spPr>
          <a:xfrm>
            <a:off x="5132646" y="586804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6" name="相機"/>
          <p:cNvSpPr/>
          <p:nvPr/>
        </p:nvSpPr>
        <p:spPr>
          <a:xfrm>
            <a:off x="7156293" y="586804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7" name="相機"/>
          <p:cNvSpPr/>
          <p:nvPr/>
        </p:nvSpPr>
        <p:spPr>
          <a:xfrm>
            <a:off x="5132646" y="788741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8" name="相機"/>
          <p:cNvSpPr/>
          <p:nvPr/>
        </p:nvSpPr>
        <p:spPr>
          <a:xfrm>
            <a:off x="7156293" y="788741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9" name="相機"/>
          <p:cNvSpPr/>
          <p:nvPr/>
        </p:nvSpPr>
        <p:spPr>
          <a:xfrm>
            <a:off x="9197798" y="181971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0" name="相機"/>
          <p:cNvSpPr/>
          <p:nvPr/>
        </p:nvSpPr>
        <p:spPr>
          <a:xfrm>
            <a:off x="11221445" y="1819711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1" name="相機"/>
          <p:cNvSpPr/>
          <p:nvPr/>
        </p:nvSpPr>
        <p:spPr>
          <a:xfrm>
            <a:off x="9197798" y="3839078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2" name="相機"/>
          <p:cNvSpPr/>
          <p:nvPr/>
        </p:nvSpPr>
        <p:spPr>
          <a:xfrm>
            <a:off x="11221445" y="383907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3" name="相機"/>
          <p:cNvSpPr/>
          <p:nvPr/>
        </p:nvSpPr>
        <p:spPr>
          <a:xfrm>
            <a:off x="9195028" y="5870343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4" name="相機"/>
          <p:cNvSpPr/>
          <p:nvPr/>
        </p:nvSpPr>
        <p:spPr>
          <a:xfrm>
            <a:off x="11218675" y="5870343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5" name="相機"/>
          <p:cNvSpPr/>
          <p:nvPr/>
        </p:nvSpPr>
        <p:spPr>
          <a:xfrm>
            <a:off x="9195028" y="788971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6" name="相機"/>
          <p:cNvSpPr/>
          <p:nvPr/>
        </p:nvSpPr>
        <p:spPr>
          <a:xfrm>
            <a:off x="11218675" y="7889711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Mon"/>
          <p:cNvSpPr txBox="1"/>
          <p:nvPr/>
        </p:nvSpPr>
        <p:spPr>
          <a:xfrm>
            <a:off x="1416346" y="1176821"/>
            <a:ext cx="1021758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Mon</a:t>
            </a:r>
          </a:p>
        </p:txBody>
      </p:sp>
      <p:sp>
        <p:nvSpPr>
          <p:cNvPr id="370" name="Tue"/>
          <p:cNvSpPr txBox="1"/>
          <p:nvPr/>
        </p:nvSpPr>
        <p:spPr>
          <a:xfrm>
            <a:off x="2433934" y="1176821"/>
            <a:ext cx="1021757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Tue </a:t>
            </a:r>
          </a:p>
        </p:txBody>
      </p:sp>
      <p:sp>
        <p:nvSpPr>
          <p:cNvPr id="371" name="Wed"/>
          <p:cNvSpPr txBox="1"/>
          <p:nvPr/>
        </p:nvSpPr>
        <p:spPr>
          <a:xfrm>
            <a:off x="3449934" y="1176821"/>
            <a:ext cx="1021757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Wed </a:t>
            </a:r>
          </a:p>
        </p:txBody>
      </p:sp>
      <p:sp>
        <p:nvSpPr>
          <p:cNvPr id="372" name="Thur"/>
          <p:cNvSpPr txBox="1"/>
          <p:nvPr/>
        </p:nvSpPr>
        <p:spPr>
          <a:xfrm>
            <a:off x="4462759" y="1176821"/>
            <a:ext cx="1021757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Thur </a:t>
            </a:r>
          </a:p>
        </p:txBody>
      </p:sp>
      <p:sp>
        <p:nvSpPr>
          <p:cNvPr id="373" name="Fri"/>
          <p:cNvSpPr txBox="1"/>
          <p:nvPr/>
        </p:nvSpPr>
        <p:spPr>
          <a:xfrm>
            <a:off x="5483521" y="1176821"/>
            <a:ext cx="1021758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Fri </a:t>
            </a:r>
          </a:p>
        </p:txBody>
      </p:sp>
      <p:sp>
        <p:nvSpPr>
          <p:cNvPr id="374" name="Sat"/>
          <p:cNvSpPr txBox="1"/>
          <p:nvPr/>
        </p:nvSpPr>
        <p:spPr>
          <a:xfrm>
            <a:off x="6491584" y="1176821"/>
            <a:ext cx="1021757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Sat </a:t>
            </a:r>
          </a:p>
        </p:txBody>
      </p:sp>
      <p:sp>
        <p:nvSpPr>
          <p:cNvPr id="375" name="Sun"/>
          <p:cNvSpPr txBox="1"/>
          <p:nvPr/>
        </p:nvSpPr>
        <p:spPr>
          <a:xfrm>
            <a:off x="7517109" y="1176821"/>
            <a:ext cx="1021757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Sun</a:t>
            </a:r>
          </a:p>
        </p:txBody>
      </p:sp>
      <p:graphicFrame>
        <p:nvGraphicFramePr>
          <p:cNvPr id="376" name="表格 1"/>
          <p:cNvGraphicFramePr/>
          <p:nvPr>
            <p:extLst>
              <p:ext uri="{D42A27DB-BD31-4B8C-83A1-F6EECF244321}">
                <p14:modId xmlns:p14="http://schemas.microsoft.com/office/powerpoint/2010/main" val="1037855233"/>
              </p:ext>
            </p:extLst>
          </p:nvPr>
        </p:nvGraphicFramePr>
        <p:xfrm>
          <a:off x="386030" y="1572765"/>
          <a:ext cx="288000" cy="7620000"/>
        </p:xfrm>
        <a:graphic>
          <a:graphicData uri="http://schemas.openxmlformats.org/drawingml/2006/table">
            <a:tbl>
              <a:tblPr>
                <a:tableStyleId>{2708684C-4D16-4618-839F-0558EEFCDFE6}</a:tableStyleId>
              </a:tblPr>
              <a:tblGrid>
                <a:gridCol w="28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77" name="Time 時段"/>
          <p:cNvSpPr txBox="1"/>
          <p:nvPr/>
        </p:nvSpPr>
        <p:spPr>
          <a:xfrm>
            <a:off x="656442" y="1175780"/>
            <a:ext cx="77042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Time </a:t>
            </a:r>
            <a:r>
              <a:rPr sz="800"/>
              <a:t>時段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Date 日期"/>
          <p:cNvSpPr txBox="1"/>
          <p:nvPr/>
        </p:nvSpPr>
        <p:spPr>
          <a:xfrm>
            <a:off x="528581" y="4350959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178" name="相機"/>
          <p:cNvSpPr/>
          <p:nvPr/>
        </p:nvSpPr>
        <p:spPr>
          <a:xfrm>
            <a:off x="1315802" y="235486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9" name="Name 書名"/>
          <p:cNvSpPr txBox="1"/>
          <p:nvPr/>
        </p:nvSpPr>
        <p:spPr>
          <a:xfrm>
            <a:off x="528581" y="4604718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書名</a:t>
            </a:r>
          </a:p>
        </p:txBody>
      </p:sp>
      <p:sp>
        <p:nvSpPr>
          <p:cNvPr id="180" name="Author 作者"/>
          <p:cNvSpPr txBox="1"/>
          <p:nvPr/>
        </p:nvSpPr>
        <p:spPr>
          <a:xfrm>
            <a:off x="528581" y="5114429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Author </a:t>
            </a:r>
            <a:r>
              <a:rPr sz="800"/>
              <a:t>作者</a:t>
            </a:r>
          </a:p>
        </p:txBody>
      </p:sp>
      <p:sp>
        <p:nvSpPr>
          <p:cNvPr id="181" name="Score 評分"/>
          <p:cNvSpPr txBox="1"/>
          <p:nvPr/>
        </p:nvSpPr>
        <p:spPr>
          <a:xfrm>
            <a:off x="528581" y="5624141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Score </a:t>
            </a:r>
            <a:r>
              <a:rPr sz="800"/>
              <a:t>評分            </a:t>
            </a:r>
          </a:p>
        </p:txBody>
      </p:sp>
      <p:sp>
        <p:nvSpPr>
          <p:cNvPr id="182" name="☆  ☆  ☆  ☆  ☆"/>
          <p:cNvSpPr txBox="1"/>
          <p:nvPr/>
        </p:nvSpPr>
        <p:spPr>
          <a:xfrm>
            <a:off x="1412588" y="5584948"/>
            <a:ext cx="1398728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ADADAD"/>
                </a:solidFill>
              </a:defRPr>
            </a:lvl1pPr>
          </a:lstStyle>
          <a:p>
            <a:r>
              <a:t>☆  ☆  ☆  ☆  ☆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群組"/>
          <p:cNvGrpSpPr/>
          <p:nvPr/>
        </p:nvGrpSpPr>
        <p:grpSpPr>
          <a:xfrm>
            <a:off x="528581" y="2354867"/>
            <a:ext cx="2287534" cy="3585683"/>
            <a:chOff x="0" y="0"/>
            <a:chExt cx="2287532" cy="3585681"/>
          </a:xfrm>
        </p:grpSpPr>
        <p:sp>
          <p:nvSpPr>
            <p:cNvPr id="184" name="Date 日期"/>
            <p:cNvSpPr txBox="1"/>
            <p:nvPr/>
          </p:nvSpPr>
          <p:spPr>
            <a:xfrm>
              <a:off x="0" y="1996091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Date </a:t>
              </a:r>
              <a:r>
                <a:rPr sz="800"/>
                <a:t>日期</a:t>
              </a:r>
            </a:p>
          </p:txBody>
        </p:sp>
        <p:sp>
          <p:nvSpPr>
            <p:cNvPr id="185" name="相機"/>
            <p:cNvSpPr/>
            <p:nvPr/>
          </p:nvSpPr>
          <p:spPr>
            <a:xfrm>
              <a:off x="787221" y="0"/>
              <a:ext cx="713091" cy="506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98" y="0"/>
                  </a:moveTo>
                  <a:cubicBezTo>
                    <a:pt x="7580" y="0"/>
                    <a:pt x="7176" y="305"/>
                    <a:pt x="7000" y="677"/>
                  </a:cubicBezTo>
                  <a:lnTo>
                    <a:pt x="6586" y="1551"/>
                  </a:lnTo>
                  <a:cubicBezTo>
                    <a:pt x="6410" y="1924"/>
                    <a:pt x="6006" y="2228"/>
                    <a:pt x="5689" y="2228"/>
                  </a:cubicBezTo>
                  <a:lnTo>
                    <a:pt x="3765" y="2228"/>
                  </a:lnTo>
                  <a:lnTo>
                    <a:pt x="3765" y="1931"/>
                  </a:lnTo>
                  <a:cubicBezTo>
                    <a:pt x="3765" y="1633"/>
                    <a:pt x="3592" y="1390"/>
                    <a:pt x="3380" y="1390"/>
                  </a:cubicBezTo>
                  <a:lnTo>
                    <a:pt x="1841" y="1390"/>
                  </a:lnTo>
                  <a:cubicBezTo>
                    <a:pt x="1629" y="1390"/>
                    <a:pt x="1456" y="1633"/>
                    <a:pt x="1456" y="1931"/>
                  </a:cubicBezTo>
                  <a:lnTo>
                    <a:pt x="1456" y="2228"/>
                  </a:lnTo>
                  <a:lnTo>
                    <a:pt x="1136" y="2228"/>
                  </a:lnTo>
                  <a:cubicBezTo>
                    <a:pt x="818" y="2228"/>
                    <a:pt x="434" y="2307"/>
                    <a:pt x="280" y="2404"/>
                  </a:cubicBezTo>
                  <a:cubicBezTo>
                    <a:pt x="127" y="2502"/>
                    <a:pt x="0" y="3380"/>
                    <a:pt x="0" y="3827"/>
                  </a:cubicBezTo>
                  <a:lnTo>
                    <a:pt x="0" y="20001"/>
                  </a:lnTo>
                  <a:cubicBezTo>
                    <a:pt x="0" y="20448"/>
                    <a:pt x="56" y="20992"/>
                    <a:pt x="125" y="21208"/>
                  </a:cubicBezTo>
                  <a:cubicBezTo>
                    <a:pt x="194" y="21424"/>
                    <a:pt x="818" y="21600"/>
                    <a:pt x="1136" y="21600"/>
                  </a:cubicBezTo>
                  <a:lnTo>
                    <a:pt x="20464" y="21600"/>
                  </a:lnTo>
                  <a:cubicBezTo>
                    <a:pt x="20782" y="21600"/>
                    <a:pt x="21166" y="21522"/>
                    <a:pt x="21320" y="21424"/>
                  </a:cubicBezTo>
                  <a:cubicBezTo>
                    <a:pt x="21473" y="21327"/>
                    <a:pt x="21600" y="20448"/>
                    <a:pt x="21600" y="20001"/>
                  </a:cubicBezTo>
                  <a:lnTo>
                    <a:pt x="21600" y="3827"/>
                  </a:lnTo>
                  <a:cubicBezTo>
                    <a:pt x="21600" y="3380"/>
                    <a:pt x="21475" y="2501"/>
                    <a:pt x="21322" y="2404"/>
                  </a:cubicBezTo>
                  <a:cubicBezTo>
                    <a:pt x="21168" y="2307"/>
                    <a:pt x="20782" y="2228"/>
                    <a:pt x="20464" y="2228"/>
                  </a:cubicBezTo>
                  <a:lnTo>
                    <a:pt x="15658" y="2228"/>
                  </a:lnTo>
                  <a:cubicBezTo>
                    <a:pt x="15341" y="2228"/>
                    <a:pt x="14935" y="1924"/>
                    <a:pt x="14759" y="1551"/>
                  </a:cubicBezTo>
                  <a:lnTo>
                    <a:pt x="14345" y="677"/>
                  </a:lnTo>
                  <a:cubicBezTo>
                    <a:pt x="14169" y="305"/>
                    <a:pt x="13765" y="0"/>
                    <a:pt x="13448" y="0"/>
                  </a:cubicBezTo>
                  <a:lnTo>
                    <a:pt x="11303" y="0"/>
                  </a:lnTo>
                  <a:cubicBezTo>
                    <a:pt x="10985" y="0"/>
                    <a:pt x="10702" y="0"/>
                    <a:pt x="10673" y="0"/>
                  </a:cubicBezTo>
                  <a:cubicBezTo>
                    <a:pt x="10645" y="0"/>
                    <a:pt x="10362" y="0"/>
                    <a:pt x="10044" y="0"/>
                  </a:cubicBezTo>
                  <a:lnTo>
                    <a:pt x="7898" y="0"/>
                  </a:lnTo>
                  <a:close/>
                  <a:moveTo>
                    <a:pt x="18530" y="5400"/>
                  </a:moveTo>
                  <a:cubicBezTo>
                    <a:pt x="18961" y="5400"/>
                    <a:pt x="19310" y="5891"/>
                    <a:pt x="19310" y="6498"/>
                  </a:cubicBezTo>
                  <a:cubicBezTo>
                    <a:pt x="19310" y="7104"/>
                    <a:pt x="18961" y="7595"/>
                    <a:pt x="18530" y="7595"/>
                  </a:cubicBezTo>
                  <a:cubicBezTo>
                    <a:pt x="18099" y="7595"/>
                    <a:pt x="17751" y="7104"/>
                    <a:pt x="17751" y="6498"/>
                  </a:cubicBezTo>
                  <a:cubicBezTo>
                    <a:pt x="17751" y="5891"/>
                    <a:pt x="18099" y="5400"/>
                    <a:pt x="18530" y="5400"/>
                  </a:cubicBezTo>
                  <a:close/>
                  <a:moveTo>
                    <a:pt x="10800" y="5887"/>
                  </a:moveTo>
                  <a:cubicBezTo>
                    <a:pt x="13210" y="5887"/>
                    <a:pt x="15171" y="8647"/>
                    <a:pt x="15171" y="12040"/>
                  </a:cubicBezTo>
                  <a:cubicBezTo>
                    <a:pt x="15171" y="15433"/>
                    <a:pt x="13210" y="18193"/>
                    <a:pt x="10800" y="18193"/>
                  </a:cubicBezTo>
                  <a:cubicBezTo>
                    <a:pt x="8390" y="18193"/>
                    <a:pt x="6429" y="15433"/>
                    <a:pt x="6429" y="12040"/>
                  </a:cubicBezTo>
                  <a:cubicBezTo>
                    <a:pt x="6429" y="8647"/>
                    <a:pt x="8390" y="5887"/>
                    <a:pt x="10800" y="5887"/>
                  </a:cubicBezTo>
                  <a:close/>
                  <a:moveTo>
                    <a:pt x="10800" y="7514"/>
                  </a:moveTo>
                  <a:cubicBezTo>
                    <a:pt x="9027" y="7514"/>
                    <a:pt x="7585" y="9544"/>
                    <a:pt x="7585" y="12040"/>
                  </a:cubicBezTo>
                  <a:cubicBezTo>
                    <a:pt x="7585" y="14536"/>
                    <a:pt x="9027" y="16568"/>
                    <a:pt x="10800" y="16568"/>
                  </a:cubicBezTo>
                  <a:cubicBezTo>
                    <a:pt x="12573" y="16568"/>
                    <a:pt x="14015" y="14536"/>
                    <a:pt x="14015" y="12040"/>
                  </a:cubicBezTo>
                  <a:cubicBezTo>
                    <a:pt x="14015" y="9544"/>
                    <a:pt x="12573" y="7514"/>
                    <a:pt x="10800" y="7514"/>
                  </a:cubicBezTo>
                  <a:close/>
                </a:path>
              </a:pathLst>
            </a:custGeom>
            <a:solidFill>
              <a:srgbClr val="000000">
                <a:alpha val="1004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" name="Name 書名"/>
            <p:cNvSpPr txBox="1"/>
            <p:nvPr/>
          </p:nvSpPr>
          <p:spPr>
            <a:xfrm>
              <a:off x="0" y="2249850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Name </a:t>
              </a:r>
              <a:r>
                <a:rPr sz="800"/>
                <a:t>書名</a:t>
              </a:r>
            </a:p>
          </p:txBody>
        </p:sp>
        <p:sp>
          <p:nvSpPr>
            <p:cNvPr id="187" name="Author 作者"/>
            <p:cNvSpPr txBox="1"/>
            <p:nvPr/>
          </p:nvSpPr>
          <p:spPr>
            <a:xfrm>
              <a:off x="0" y="2759562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Author </a:t>
              </a:r>
              <a:r>
                <a:rPr sz="800"/>
                <a:t>作者</a:t>
              </a:r>
            </a:p>
          </p:txBody>
        </p:sp>
        <p:sp>
          <p:nvSpPr>
            <p:cNvPr id="188" name="Score 評分"/>
            <p:cNvSpPr txBox="1"/>
            <p:nvPr/>
          </p:nvSpPr>
          <p:spPr>
            <a:xfrm>
              <a:off x="0" y="3269273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Score </a:t>
              </a:r>
              <a:r>
                <a:rPr sz="800"/>
                <a:t>評分            </a:t>
              </a:r>
            </a:p>
          </p:txBody>
        </p:sp>
        <p:sp>
          <p:nvSpPr>
            <p:cNvPr id="189" name="☆  ☆  ☆  ☆  ☆"/>
            <p:cNvSpPr txBox="1"/>
            <p:nvPr/>
          </p:nvSpPr>
          <p:spPr>
            <a:xfrm>
              <a:off x="884006" y="3230081"/>
              <a:ext cx="1398729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>
                  <a:solidFill>
                    <a:srgbClr val="ADADAD"/>
                  </a:solidFill>
                </a:defRPr>
              </a:lvl1pPr>
            </a:lstStyle>
            <a:p>
              <a:r>
                <a:t>☆  ☆  ☆  ☆  ☆</a:t>
              </a:r>
            </a:p>
          </p:txBody>
        </p:sp>
      </p:grpSp>
      <p:grpSp>
        <p:nvGrpSpPr>
          <p:cNvPr id="197" name="群組"/>
          <p:cNvGrpSpPr/>
          <p:nvPr/>
        </p:nvGrpSpPr>
        <p:grpSpPr>
          <a:xfrm>
            <a:off x="6629400" y="2354867"/>
            <a:ext cx="2287533" cy="3585682"/>
            <a:chOff x="0" y="0"/>
            <a:chExt cx="2287532" cy="3585681"/>
          </a:xfrm>
        </p:grpSpPr>
        <p:sp>
          <p:nvSpPr>
            <p:cNvPr id="191" name="Date 日期"/>
            <p:cNvSpPr txBox="1"/>
            <p:nvPr/>
          </p:nvSpPr>
          <p:spPr>
            <a:xfrm>
              <a:off x="0" y="1996091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Date </a:t>
              </a:r>
              <a:r>
                <a:rPr sz="800"/>
                <a:t>日期</a:t>
              </a:r>
            </a:p>
          </p:txBody>
        </p:sp>
        <p:sp>
          <p:nvSpPr>
            <p:cNvPr id="192" name="相機"/>
            <p:cNvSpPr/>
            <p:nvPr/>
          </p:nvSpPr>
          <p:spPr>
            <a:xfrm>
              <a:off x="787221" y="0"/>
              <a:ext cx="713091" cy="506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98" y="0"/>
                  </a:moveTo>
                  <a:cubicBezTo>
                    <a:pt x="7580" y="0"/>
                    <a:pt x="7176" y="305"/>
                    <a:pt x="7000" y="677"/>
                  </a:cubicBezTo>
                  <a:lnTo>
                    <a:pt x="6586" y="1551"/>
                  </a:lnTo>
                  <a:cubicBezTo>
                    <a:pt x="6410" y="1924"/>
                    <a:pt x="6006" y="2228"/>
                    <a:pt x="5689" y="2228"/>
                  </a:cubicBezTo>
                  <a:lnTo>
                    <a:pt x="3765" y="2228"/>
                  </a:lnTo>
                  <a:lnTo>
                    <a:pt x="3765" y="1931"/>
                  </a:lnTo>
                  <a:cubicBezTo>
                    <a:pt x="3765" y="1633"/>
                    <a:pt x="3592" y="1390"/>
                    <a:pt x="3380" y="1390"/>
                  </a:cubicBezTo>
                  <a:lnTo>
                    <a:pt x="1841" y="1390"/>
                  </a:lnTo>
                  <a:cubicBezTo>
                    <a:pt x="1629" y="1390"/>
                    <a:pt x="1456" y="1633"/>
                    <a:pt x="1456" y="1931"/>
                  </a:cubicBezTo>
                  <a:lnTo>
                    <a:pt x="1456" y="2228"/>
                  </a:lnTo>
                  <a:lnTo>
                    <a:pt x="1136" y="2228"/>
                  </a:lnTo>
                  <a:cubicBezTo>
                    <a:pt x="818" y="2228"/>
                    <a:pt x="434" y="2307"/>
                    <a:pt x="280" y="2404"/>
                  </a:cubicBezTo>
                  <a:cubicBezTo>
                    <a:pt x="127" y="2502"/>
                    <a:pt x="0" y="3380"/>
                    <a:pt x="0" y="3827"/>
                  </a:cubicBezTo>
                  <a:lnTo>
                    <a:pt x="0" y="20001"/>
                  </a:lnTo>
                  <a:cubicBezTo>
                    <a:pt x="0" y="20448"/>
                    <a:pt x="56" y="20992"/>
                    <a:pt x="125" y="21208"/>
                  </a:cubicBezTo>
                  <a:cubicBezTo>
                    <a:pt x="194" y="21424"/>
                    <a:pt x="818" y="21600"/>
                    <a:pt x="1136" y="21600"/>
                  </a:cubicBezTo>
                  <a:lnTo>
                    <a:pt x="20464" y="21600"/>
                  </a:lnTo>
                  <a:cubicBezTo>
                    <a:pt x="20782" y="21600"/>
                    <a:pt x="21166" y="21522"/>
                    <a:pt x="21320" y="21424"/>
                  </a:cubicBezTo>
                  <a:cubicBezTo>
                    <a:pt x="21473" y="21327"/>
                    <a:pt x="21600" y="20448"/>
                    <a:pt x="21600" y="20001"/>
                  </a:cubicBezTo>
                  <a:lnTo>
                    <a:pt x="21600" y="3827"/>
                  </a:lnTo>
                  <a:cubicBezTo>
                    <a:pt x="21600" y="3380"/>
                    <a:pt x="21475" y="2501"/>
                    <a:pt x="21322" y="2404"/>
                  </a:cubicBezTo>
                  <a:cubicBezTo>
                    <a:pt x="21168" y="2307"/>
                    <a:pt x="20782" y="2228"/>
                    <a:pt x="20464" y="2228"/>
                  </a:cubicBezTo>
                  <a:lnTo>
                    <a:pt x="15658" y="2228"/>
                  </a:lnTo>
                  <a:cubicBezTo>
                    <a:pt x="15341" y="2228"/>
                    <a:pt x="14935" y="1924"/>
                    <a:pt x="14759" y="1551"/>
                  </a:cubicBezTo>
                  <a:lnTo>
                    <a:pt x="14345" y="677"/>
                  </a:lnTo>
                  <a:cubicBezTo>
                    <a:pt x="14169" y="305"/>
                    <a:pt x="13765" y="0"/>
                    <a:pt x="13448" y="0"/>
                  </a:cubicBezTo>
                  <a:lnTo>
                    <a:pt x="11303" y="0"/>
                  </a:lnTo>
                  <a:cubicBezTo>
                    <a:pt x="10985" y="0"/>
                    <a:pt x="10702" y="0"/>
                    <a:pt x="10673" y="0"/>
                  </a:cubicBezTo>
                  <a:cubicBezTo>
                    <a:pt x="10645" y="0"/>
                    <a:pt x="10362" y="0"/>
                    <a:pt x="10044" y="0"/>
                  </a:cubicBezTo>
                  <a:lnTo>
                    <a:pt x="7898" y="0"/>
                  </a:lnTo>
                  <a:close/>
                  <a:moveTo>
                    <a:pt x="18530" y="5400"/>
                  </a:moveTo>
                  <a:cubicBezTo>
                    <a:pt x="18961" y="5400"/>
                    <a:pt x="19310" y="5891"/>
                    <a:pt x="19310" y="6498"/>
                  </a:cubicBezTo>
                  <a:cubicBezTo>
                    <a:pt x="19310" y="7104"/>
                    <a:pt x="18961" y="7595"/>
                    <a:pt x="18530" y="7595"/>
                  </a:cubicBezTo>
                  <a:cubicBezTo>
                    <a:pt x="18099" y="7595"/>
                    <a:pt x="17751" y="7104"/>
                    <a:pt x="17751" y="6498"/>
                  </a:cubicBezTo>
                  <a:cubicBezTo>
                    <a:pt x="17751" y="5891"/>
                    <a:pt x="18099" y="5400"/>
                    <a:pt x="18530" y="5400"/>
                  </a:cubicBezTo>
                  <a:close/>
                  <a:moveTo>
                    <a:pt x="10800" y="5887"/>
                  </a:moveTo>
                  <a:cubicBezTo>
                    <a:pt x="13210" y="5887"/>
                    <a:pt x="15171" y="8647"/>
                    <a:pt x="15171" y="12040"/>
                  </a:cubicBezTo>
                  <a:cubicBezTo>
                    <a:pt x="15171" y="15433"/>
                    <a:pt x="13210" y="18193"/>
                    <a:pt x="10800" y="18193"/>
                  </a:cubicBezTo>
                  <a:cubicBezTo>
                    <a:pt x="8390" y="18193"/>
                    <a:pt x="6429" y="15433"/>
                    <a:pt x="6429" y="12040"/>
                  </a:cubicBezTo>
                  <a:cubicBezTo>
                    <a:pt x="6429" y="8647"/>
                    <a:pt x="8390" y="5887"/>
                    <a:pt x="10800" y="5887"/>
                  </a:cubicBezTo>
                  <a:close/>
                  <a:moveTo>
                    <a:pt x="10800" y="7514"/>
                  </a:moveTo>
                  <a:cubicBezTo>
                    <a:pt x="9027" y="7514"/>
                    <a:pt x="7585" y="9544"/>
                    <a:pt x="7585" y="12040"/>
                  </a:cubicBezTo>
                  <a:cubicBezTo>
                    <a:pt x="7585" y="14536"/>
                    <a:pt x="9027" y="16568"/>
                    <a:pt x="10800" y="16568"/>
                  </a:cubicBezTo>
                  <a:cubicBezTo>
                    <a:pt x="12573" y="16568"/>
                    <a:pt x="14015" y="14536"/>
                    <a:pt x="14015" y="12040"/>
                  </a:cubicBezTo>
                  <a:cubicBezTo>
                    <a:pt x="14015" y="9544"/>
                    <a:pt x="12573" y="7514"/>
                    <a:pt x="10800" y="7514"/>
                  </a:cubicBezTo>
                  <a:close/>
                </a:path>
              </a:pathLst>
            </a:custGeom>
            <a:solidFill>
              <a:srgbClr val="000000">
                <a:alpha val="1004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93" name="Name 書名"/>
            <p:cNvSpPr txBox="1"/>
            <p:nvPr/>
          </p:nvSpPr>
          <p:spPr>
            <a:xfrm>
              <a:off x="0" y="2249850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Name </a:t>
              </a:r>
              <a:r>
                <a:rPr sz="800"/>
                <a:t>書名</a:t>
              </a:r>
            </a:p>
          </p:txBody>
        </p:sp>
        <p:sp>
          <p:nvSpPr>
            <p:cNvPr id="194" name="Author 作者"/>
            <p:cNvSpPr txBox="1"/>
            <p:nvPr/>
          </p:nvSpPr>
          <p:spPr>
            <a:xfrm>
              <a:off x="0" y="2759562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Author </a:t>
              </a:r>
              <a:r>
                <a:rPr sz="800"/>
                <a:t>作者</a:t>
              </a:r>
            </a:p>
          </p:txBody>
        </p:sp>
        <p:sp>
          <p:nvSpPr>
            <p:cNvPr id="195" name="Score 評分"/>
            <p:cNvSpPr txBox="1"/>
            <p:nvPr/>
          </p:nvSpPr>
          <p:spPr>
            <a:xfrm>
              <a:off x="0" y="3269273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Score </a:t>
              </a:r>
              <a:r>
                <a:rPr sz="800"/>
                <a:t>評分            </a:t>
              </a:r>
            </a:p>
          </p:txBody>
        </p:sp>
        <p:sp>
          <p:nvSpPr>
            <p:cNvPr id="196" name="☆  ☆  ☆  ☆  ☆"/>
            <p:cNvSpPr txBox="1"/>
            <p:nvPr/>
          </p:nvSpPr>
          <p:spPr>
            <a:xfrm>
              <a:off x="884006" y="3230081"/>
              <a:ext cx="1398729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>
                  <a:solidFill>
                    <a:srgbClr val="ADADAD"/>
                  </a:solidFill>
                </a:defRPr>
              </a:lvl1pPr>
            </a:lstStyle>
            <a:p>
              <a:r>
                <a:t>☆  ☆  ☆  ☆  ☆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ype 類別"/>
          <p:cNvSpPr txBox="1"/>
          <p:nvPr/>
        </p:nvSpPr>
        <p:spPr>
          <a:xfrm>
            <a:off x="406887" y="1056865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Type </a:t>
            </a:r>
            <a:r>
              <a:rPr sz="800"/>
              <a:t>類別</a:t>
            </a:r>
          </a:p>
        </p:txBody>
      </p:sp>
      <p:sp>
        <p:nvSpPr>
          <p:cNvPr id="200" name="Date 日期"/>
          <p:cNvSpPr txBox="1"/>
          <p:nvPr/>
        </p:nvSpPr>
        <p:spPr>
          <a:xfrm>
            <a:off x="6504709" y="1556233"/>
            <a:ext cx="75430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201" name="Name 片名"/>
          <p:cNvSpPr txBox="1"/>
          <p:nvPr/>
        </p:nvSpPr>
        <p:spPr>
          <a:xfrm>
            <a:off x="7265159" y="1556233"/>
            <a:ext cx="3047388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片名</a:t>
            </a:r>
          </a:p>
        </p:txBody>
      </p:sp>
      <p:sp>
        <p:nvSpPr>
          <p:cNvPr id="202" name="Starring 主演"/>
          <p:cNvSpPr txBox="1"/>
          <p:nvPr/>
        </p:nvSpPr>
        <p:spPr>
          <a:xfrm>
            <a:off x="10314000" y="1556233"/>
            <a:ext cx="1779971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Starring </a:t>
            </a:r>
            <a:r>
              <a:rPr sz="800"/>
              <a:t>主演</a:t>
            </a:r>
          </a:p>
        </p:txBody>
      </p:sp>
      <p:sp>
        <p:nvSpPr>
          <p:cNvPr id="203" name="✓"/>
          <p:cNvSpPr txBox="1"/>
          <p:nvPr/>
        </p:nvSpPr>
        <p:spPr>
          <a:xfrm>
            <a:off x="12086823" y="1567841"/>
            <a:ext cx="512825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✓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Date 日期"/>
          <p:cNvSpPr txBox="1"/>
          <p:nvPr/>
        </p:nvSpPr>
        <p:spPr>
          <a:xfrm>
            <a:off x="528581" y="4350959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206" name="相機"/>
          <p:cNvSpPr/>
          <p:nvPr/>
        </p:nvSpPr>
        <p:spPr>
          <a:xfrm>
            <a:off x="1315802" y="235486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7" name="Name 片名"/>
          <p:cNvSpPr txBox="1"/>
          <p:nvPr/>
        </p:nvSpPr>
        <p:spPr>
          <a:xfrm>
            <a:off x="528581" y="4604718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片名</a:t>
            </a:r>
          </a:p>
        </p:txBody>
      </p:sp>
      <p:sp>
        <p:nvSpPr>
          <p:cNvPr id="208" name="Director 導演"/>
          <p:cNvSpPr txBox="1"/>
          <p:nvPr/>
        </p:nvSpPr>
        <p:spPr>
          <a:xfrm>
            <a:off x="528581" y="5114429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Director </a:t>
            </a:r>
            <a:r>
              <a:rPr sz="800"/>
              <a:t>導演</a:t>
            </a:r>
          </a:p>
        </p:txBody>
      </p:sp>
      <p:sp>
        <p:nvSpPr>
          <p:cNvPr id="209" name="Starring 主演"/>
          <p:cNvSpPr txBox="1"/>
          <p:nvPr/>
        </p:nvSpPr>
        <p:spPr>
          <a:xfrm>
            <a:off x="528581" y="5624141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Starring </a:t>
            </a:r>
            <a:r>
              <a:rPr sz="800"/>
              <a:t>主演            </a:t>
            </a:r>
          </a:p>
        </p:txBody>
      </p:sp>
      <p:sp>
        <p:nvSpPr>
          <p:cNvPr id="210" name="Score 評分"/>
          <p:cNvSpPr txBox="1"/>
          <p:nvPr/>
        </p:nvSpPr>
        <p:spPr>
          <a:xfrm>
            <a:off x="528581" y="6385948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Score </a:t>
            </a:r>
            <a:r>
              <a:rPr sz="800"/>
              <a:t>評分            </a:t>
            </a:r>
          </a:p>
        </p:txBody>
      </p:sp>
      <p:sp>
        <p:nvSpPr>
          <p:cNvPr id="211" name="☆  ☆  ☆  ☆  ☆"/>
          <p:cNvSpPr txBox="1"/>
          <p:nvPr/>
        </p:nvSpPr>
        <p:spPr>
          <a:xfrm>
            <a:off x="1412588" y="6346756"/>
            <a:ext cx="1398728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ADADAD"/>
                </a:solidFill>
              </a:defRPr>
            </a:lvl1pPr>
          </a:lstStyle>
          <a:p>
            <a:r>
              <a:t>☆  ☆  ☆  ☆  ☆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Date 日期"/>
          <p:cNvSpPr txBox="1"/>
          <p:nvPr/>
        </p:nvSpPr>
        <p:spPr>
          <a:xfrm>
            <a:off x="528581" y="4350959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214" name="相機"/>
          <p:cNvSpPr/>
          <p:nvPr/>
        </p:nvSpPr>
        <p:spPr>
          <a:xfrm>
            <a:off x="1315802" y="235486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5" name="Name 片名"/>
          <p:cNvSpPr txBox="1"/>
          <p:nvPr/>
        </p:nvSpPr>
        <p:spPr>
          <a:xfrm>
            <a:off x="528581" y="4604718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片名</a:t>
            </a:r>
          </a:p>
        </p:txBody>
      </p:sp>
      <p:sp>
        <p:nvSpPr>
          <p:cNvPr id="216" name="Director 導演"/>
          <p:cNvSpPr txBox="1"/>
          <p:nvPr/>
        </p:nvSpPr>
        <p:spPr>
          <a:xfrm>
            <a:off x="528581" y="5114429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Director </a:t>
            </a:r>
            <a:r>
              <a:rPr sz="800"/>
              <a:t>導演</a:t>
            </a:r>
          </a:p>
        </p:txBody>
      </p:sp>
      <p:sp>
        <p:nvSpPr>
          <p:cNvPr id="217" name="Starring 主演"/>
          <p:cNvSpPr txBox="1"/>
          <p:nvPr/>
        </p:nvSpPr>
        <p:spPr>
          <a:xfrm>
            <a:off x="528581" y="5624141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Starring </a:t>
            </a:r>
            <a:r>
              <a:rPr sz="800"/>
              <a:t>主演            </a:t>
            </a:r>
          </a:p>
        </p:txBody>
      </p:sp>
      <p:sp>
        <p:nvSpPr>
          <p:cNvPr id="218" name="Score 評分"/>
          <p:cNvSpPr txBox="1"/>
          <p:nvPr/>
        </p:nvSpPr>
        <p:spPr>
          <a:xfrm>
            <a:off x="528581" y="6385948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Score </a:t>
            </a:r>
            <a:r>
              <a:rPr sz="800"/>
              <a:t>評分            </a:t>
            </a:r>
          </a:p>
        </p:txBody>
      </p:sp>
      <p:sp>
        <p:nvSpPr>
          <p:cNvPr id="219" name="☆  ☆  ☆  ☆  ☆"/>
          <p:cNvSpPr txBox="1"/>
          <p:nvPr/>
        </p:nvSpPr>
        <p:spPr>
          <a:xfrm>
            <a:off x="1412588" y="6346755"/>
            <a:ext cx="1398728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ADADAD"/>
                </a:solidFill>
              </a:defRPr>
            </a:lvl1pPr>
          </a:lstStyle>
          <a:p>
            <a:r>
              <a:t>☆  ☆  ☆  ☆  ☆</a:t>
            </a:r>
          </a:p>
        </p:txBody>
      </p:sp>
      <p:grpSp>
        <p:nvGrpSpPr>
          <p:cNvPr id="227" name="群組"/>
          <p:cNvGrpSpPr/>
          <p:nvPr/>
        </p:nvGrpSpPr>
        <p:grpSpPr>
          <a:xfrm>
            <a:off x="6631953" y="2354867"/>
            <a:ext cx="2287533" cy="4347489"/>
            <a:chOff x="0" y="0"/>
            <a:chExt cx="2287532" cy="4347488"/>
          </a:xfrm>
        </p:grpSpPr>
        <p:sp>
          <p:nvSpPr>
            <p:cNvPr id="220" name="Date 日期"/>
            <p:cNvSpPr txBox="1"/>
            <p:nvPr/>
          </p:nvSpPr>
          <p:spPr>
            <a:xfrm>
              <a:off x="0" y="1996091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Date </a:t>
              </a:r>
              <a:r>
                <a:rPr sz="800"/>
                <a:t>日期</a:t>
              </a:r>
            </a:p>
          </p:txBody>
        </p:sp>
        <p:sp>
          <p:nvSpPr>
            <p:cNvPr id="221" name="相機"/>
            <p:cNvSpPr/>
            <p:nvPr/>
          </p:nvSpPr>
          <p:spPr>
            <a:xfrm>
              <a:off x="787221" y="0"/>
              <a:ext cx="713091" cy="506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98" y="0"/>
                  </a:moveTo>
                  <a:cubicBezTo>
                    <a:pt x="7580" y="0"/>
                    <a:pt x="7176" y="305"/>
                    <a:pt x="7000" y="677"/>
                  </a:cubicBezTo>
                  <a:lnTo>
                    <a:pt x="6586" y="1551"/>
                  </a:lnTo>
                  <a:cubicBezTo>
                    <a:pt x="6410" y="1924"/>
                    <a:pt x="6006" y="2228"/>
                    <a:pt x="5689" y="2228"/>
                  </a:cubicBezTo>
                  <a:lnTo>
                    <a:pt x="3765" y="2228"/>
                  </a:lnTo>
                  <a:lnTo>
                    <a:pt x="3765" y="1931"/>
                  </a:lnTo>
                  <a:cubicBezTo>
                    <a:pt x="3765" y="1633"/>
                    <a:pt x="3592" y="1390"/>
                    <a:pt x="3380" y="1390"/>
                  </a:cubicBezTo>
                  <a:lnTo>
                    <a:pt x="1841" y="1390"/>
                  </a:lnTo>
                  <a:cubicBezTo>
                    <a:pt x="1629" y="1390"/>
                    <a:pt x="1456" y="1633"/>
                    <a:pt x="1456" y="1931"/>
                  </a:cubicBezTo>
                  <a:lnTo>
                    <a:pt x="1456" y="2228"/>
                  </a:lnTo>
                  <a:lnTo>
                    <a:pt x="1136" y="2228"/>
                  </a:lnTo>
                  <a:cubicBezTo>
                    <a:pt x="818" y="2228"/>
                    <a:pt x="434" y="2307"/>
                    <a:pt x="280" y="2404"/>
                  </a:cubicBezTo>
                  <a:cubicBezTo>
                    <a:pt x="127" y="2502"/>
                    <a:pt x="0" y="3380"/>
                    <a:pt x="0" y="3827"/>
                  </a:cubicBezTo>
                  <a:lnTo>
                    <a:pt x="0" y="20001"/>
                  </a:lnTo>
                  <a:cubicBezTo>
                    <a:pt x="0" y="20448"/>
                    <a:pt x="56" y="20992"/>
                    <a:pt x="125" y="21208"/>
                  </a:cubicBezTo>
                  <a:cubicBezTo>
                    <a:pt x="194" y="21424"/>
                    <a:pt x="818" y="21600"/>
                    <a:pt x="1136" y="21600"/>
                  </a:cubicBezTo>
                  <a:lnTo>
                    <a:pt x="20464" y="21600"/>
                  </a:lnTo>
                  <a:cubicBezTo>
                    <a:pt x="20782" y="21600"/>
                    <a:pt x="21166" y="21522"/>
                    <a:pt x="21320" y="21424"/>
                  </a:cubicBezTo>
                  <a:cubicBezTo>
                    <a:pt x="21473" y="21327"/>
                    <a:pt x="21600" y="20448"/>
                    <a:pt x="21600" y="20001"/>
                  </a:cubicBezTo>
                  <a:lnTo>
                    <a:pt x="21600" y="3827"/>
                  </a:lnTo>
                  <a:cubicBezTo>
                    <a:pt x="21600" y="3380"/>
                    <a:pt x="21475" y="2501"/>
                    <a:pt x="21322" y="2404"/>
                  </a:cubicBezTo>
                  <a:cubicBezTo>
                    <a:pt x="21168" y="2307"/>
                    <a:pt x="20782" y="2228"/>
                    <a:pt x="20464" y="2228"/>
                  </a:cubicBezTo>
                  <a:lnTo>
                    <a:pt x="15658" y="2228"/>
                  </a:lnTo>
                  <a:cubicBezTo>
                    <a:pt x="15341" y="2228"/>
                    <a:pt x="14935" y="1924"/>
                    <a:pt x="14759" y="1551"/>
                  </a:cubicBezTo>
                  <a:lnTo>
                    <a:pt x="14345" y="677"/>
                  </a:lnTo>
                  <a:cubicBezTo>
                    <a:pt x="14169" y="305"/>
                    <a:pt x="13765" y="0"/>
                    <a:pt x="13448" y="0"/>
                  </a:cubicBezTo>
                  <a:lnTo>
                    <a:pt x="11303" y="0"/>
                  </a:lnTo>
                  <a:cubicBezTo>
                    <a:pt x="10985" y="0"/>
                    <a:pt x="10702" y="0"/>
                    <a:pt x="10673" y="0"/>
                  </a:cubicBezTo>
                  <a:cubicBezTo>
                    <a:pt x="10645" y="0"/>
                    <a:pt x="10362" y="0"/>
                    <a:pt x="10044" y="0"/>
                  </a:cubicBezTo>
                  <a:lnTo>
                    <a:pt x="7898" y="0"/>
                  </a:lnTo>
                  <a:close/>
                  <a:moveTo>
                    <a:pt x="18530" y="5400"/>
                  </a:moveTo>
                  <a:cubicBezTo>
                    <a:pt x="18961" y="5400"/>
                    <a:pt x="19310" y="5891"/>
                    <a:pt x="19310" y="6498"/>
                  </a:cubicBezTo>
                  <a:cubicBezTo>
                    <a:pt x="19310" y="7104"/>
                    <a:pt x="18961" y="7595"/>
                    <a:pt x="18530" y="7595"/>
                  </a:cubicBezTo>
                  <a:cubicBezTo>
                    <a:pt x="18099" y="7595"/>
                    <a:pt x="17751" y="7104"/>
                    <a:pt x="17751" y="6498"/>
                  </a:cubicBezTo>
                  <a:cubicBezTo>
                    <a:pt x="17751" y="5891"/>
                    <a:pt x="18099" y="5400"/>
                    <a:pt x="18530" y="5400"/>
                  </a:cubicBezTo>
                  <a:close/>
                  <a:moveTo>
                    <a:pt x="10800" y="5887"/>
                  </a:moveTo>
                  <a:cubicBezTo>
                    <a:pt x="13210" y="5887"/>
                    <a:pt x="15171" y="8647"/>
                    <a:pt x="15171" y="12040"/>
                  </a:cubicBezTo>
                  <a:cubicBezTo>
                    <a:pt x="15171" y="15433"/>
                    <a:pt x="13210" y="18193"/>
                    <a:pt x="10800" y="18193"/>
                  </a:cubicBezTo>
                  <a:cubicBezTo>
                    <a:pt x="8390" y="18193"/>
                    <a:pt x="6429" y="15433"/>
                    <a:pt x="6429" y="12040"/>
                  </a:cubicBezTo>
                  <a:cubicBezTo>
                    <a:pt x="6429" y="8647"/>
                    <a:pt x="8390" y="5887"/>
                    <a:pt x="10800" y="5887"/>
                  </a:cubicBezTo>
                  <a:close/>
                  <a:moveTo>
                    <a:pt x="10800" y="7514"/>
                  </a:moveTo>
                  <a:cubicBezTo>
                    <a:pt x="9027" y="7514"/>
                    <a:pt x="7585" y="9544"/>
                    <a:pt x="7585" y="12040"/>
                  </a:cubicBezTo>
                  <a:cubicBezTo>
                    <a:pt x="7585" y="14536"/>
                    <a:pt x="9027" y="16568"/>
                    <a:pt x="10800" y="16568"/>
                  </a:cubicBezTo>
                  <a:cubicBezTo>
                    <a:pt x="12573" y="16568"/>
                    <a:pt x="14015" y="14536"/>
                    <a:pt x="14015" y="12040"/>
                  </a:cubicBezTo>
                  <a:cubicBezTo>
                    <a:pt x="14015" y="9544"/>
                    <a:pt x="12573" y="7514"/>
                    <a:pt x="10800" y="7514"/>
                  </a:cubicBezTo>
                  <a:close/>
                </a:path>
              </a:pathLst>
            </a:custGeom>
            <a:solidFill>
              <a:srgbClr val="000000">
                <a:alpha val="1004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22" name="Name 片名"/>
            <p:cNvSpPr txBox="1"/>
            <p:nvPr/>
          </p:nvSpPr>
          <p:spPr>
            <a:xfrm>
              <a:off x="0" y="2249850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Name </a:t>
              </a:r>
              <a:r>
                <a:rPr sz="800"/>
                <a:t>片名</a:t>
              </a:r>
            </a:p>
          </p:txBody>
        </p:sp>
        <p:sp>
          <p:nvSpPr>
            <p:cNvPr id="223" name="Director 導演"/>
            <p:cNvSpPr txBox="1"/>
            <p:nvPr/>
          </p:nvSpPr>
          <p:spPr>
            <a:xfrm>
              <a:off x="0" y="2759562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Director </a:t>
              </a:r>
              <a:r>
                <a:rPr sz="800"/>
                <a:t>導演</a:t>
              </a:r>
            </a:p>
          </p:txBody>
        </p:sp>
        <p:sp>
          <p:nvSpPr>
            <p:cNvPr id="224" name="Starring 主演"/>
            <p:cNvSpPr txBox="1"/>
            <p:nvPr/>
          </p:nvSpPr>
          <p:spPr>
            <a:xfrm>
              <a:off x="0" y="3269273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Starring </a:t>
              </a:r>
              <a:r>
                <a:rPr sz="800"/>
                <a:t>主演            </a:t>
              </a:r>
            </a:p>
          </p:txBody>
        </p:sp>
        <p:sp>
          <p:nvSpPr>
            <p:cNvPr id="225" name="Score 評分"/>
            <p:cNvSpPr txBox="1"/>
            <p:nvPr/>
          </p:nvSpPr>
          <p:spPr>
            <a:xfrm>
              <a:off x="0" y="4031080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Score </a:t>
              </a:r>
              <a:r>
                <a:rPr sz="800"/>
                <a:t>評分            </a:t>
              </a:r>
            </a:p>
          </p:txBody>
        </p:sp>
        <p:sp>
          <p:nvSpPr>
            <p:cNvPr id="226" name="☆  ☆  ☆  ☆  ☆"/>
            <p:cNvSpPr txBox="1"/>
            <p:nvPr/>
          </p:nvSpPr>
          <p:spPr>
            <a:xfrm>
              <a:off x="884006" y="3991888"/>
              <a:ext cx="1398729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>
                  <a:solidFill>
                    <a:srgbClr val="ADADAD"/>
                  </a:solidFill>
                </a:defRPr>
              </a:lvl1pPr>
            </a:lstStyle>
            <a:p>
              <a:r>
                <a:t>☆  ☆  ☆  ☆  ☆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No."/>
          <p:cNvSpPr txBox="1"/>
          <p:nvPr/>
        </p:nvSpPr>
        <p:spPr>
          <a:xfrm>
            <a:off x="525364" y="1180808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30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01228" y="7605533"/>
            <a:ext cx="2032001" cy="4559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01228" y="3542186"/>
            <a:ext cx="2032001" cy="455925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No."/>
          <p:cNvSpPr txBox="1"/>
          <p:nvPr/>
        </p:nvSpPr>
        <p:spPr>
          <a:xfrm>
            <a:off x="525364" y="5240943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33" name="No."/>
          <p:cNvSpPr txBox="1"/>
          <p:nvPr/>
        </p:nvSpPr>
        <p:spPr>
          <a:xfrm>
            <a:off x="2568313" y="1181229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34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444177" y="7605954"/>
            <a:ext cx="2032001" cy="455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444177" y="3542607"/>
            <a:ext cx="2032001" cy="455925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No."/>
          <p:cNvSpPr txBox="1"/>
          <p:nvPr/>
        </p:nvSpPr>
        <p:spPr>
          <a:xfrm>
            <a:off x="2568313" y="5241364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37" name="No."/>
          <p:cNvSpPr txBox="1"/>
          <p:nvPr/>
        </p:nvSpPr>
        <p:spPr>
          <a:xfrm>
            <a:off x="4593843" y="1184227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38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469707" y="7608953"/>
            <a:ext cx="2032001" cy="4559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469707" y="3545606"/>
            <a:ext cx="2032001" cy="455924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No."/>
          <p:cNvSpPr txBox="1"/>
          <p:nvPr/>
        </p:nvSpPr>
        <p:spPr>
          <a:xfrm>
            <a:off x="4593843" y="5244362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41" name="No."/>
          <p:cNvSpPr txBox="1"/>
          <p:nvPr/>
        </p:nvSpPr>
        <p:spPr>
          <a:xfrm>
            <a:off x="6624103" y="1180539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42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499967" y="7605265"/>
            <a:ext cx="2032001" cy="4559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499967" y="3541918"/>
            <a:ext cx="2032001" cy="455924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No."/>
          <p:cNvSpPr txBox="1"/>
          <p:nvPr/>
        </p:nvSpPr>
        <p:spPr>
          <a:xfrm>
            <a:off x="6624103" y="5240674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45" name="No."/>
          <p:cNvSpPr txBox="1"/>
          <p:nvPr/>
        </p:nvSpPr>
        <p:spPr>
          <a:xfrm>
            <a:off x="8662322" y="1184227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46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8538186" y="7608953"/>
            <a:ext cx="2032001" cy="4559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8538186" y="3545606"/>
            <a:ext cx="2032001" cy="455924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No."/>
          <p:cNvSpPr txBox="1"/>
          <p:nvPr/>
        </p:nvSpPr>
        <p:spPr>
          <a:xfrm>
            <a:off x="8662322" y="5244362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49" name="No."/>
          <p:cNvSpPr txBox="1"/>
          <p:nvPr/>
        </p:nvSpPr>
        <p:spPr>
          <a:xfrm>
            <a:off x="10679893" y="1182383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50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555757" y="7607109"/>
            <a:ext cx="2032001" cy="4559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555757" y="3543762"/>
            <a:ext cx="2032001" cy="455924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No."/>
          <p:cNvSpPr txBox="1"/>
          <p:nvPr/>
        </p:nvSpPr>
        <p:spPr>
          <a:xfrm>
            <a:off x="10679893" y="5242518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53" name="相機"/>
          <p:cNvSpPr/>
          <p:nvPr/>
        </p:nvSpPr>
        <p:spPr>
          <a:xfrm>
            <a:off x="1060683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4" name="相機"/>
          <p:cNvSpPr/>
          <p:nvPr/>
        </p:nvSpPr>
        <p:spPr>
          <a:xfrm>
            <a:off x="3103632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5" name="相機"/>
          <p:cNvSpPr/>
          <p:nvPr/>
        </p:nvSpPr>
        <p:spPr>
          <a:xfrm>
            <a:off x="5129162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6" name="相機"/>
          <p:cNvSpPr/>
          <p:nvPr/>
        </p:nvSpPr>
        <p:spPr>
          <a:xfrm>
            <a:off x="7154692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7" name="相機"/>
          <p:cNvSpPr/>
          <p:nvPr/>
        </p:nvSpPr>
        <p:spPr>
          <a:xfrm>
            <a:off x="9197640" y="224580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8" name="相機"/>
          <p:cNvSpPr/>
          <p:nvPr/>
        </p:nvSpPr>
        <p:spPr>
          <a:xfrm>
            <a:off x="11215212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9" name="相機"/>
          <p:cNvSpPr/>
          <p:nvPr/>
        </p:nvSpPr>
        <p:spPr>
          <a:xfrm>
            <a:off x="1060683" y="630754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0" name="相機"/>
          <p:cNvSpPr/>
          <p:nvPr/>
        </p:nvSpPr>
        <p:spPr>
          <a:xfrm>
            <a:off x="3103632" y="630754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1" name="相機"/>
          <p:cNvSpPr/>
          <p:nvPr/>
        </p:nvSpPr>
        <p:spPr>
          <a:xfrm>
            <a:off x="5129162" y="630754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2" name="相機"/>
          <p:cNvSpPr/>
          <p:nvPr/>
        </p:nvSpPr>
        <p:spPr>
          <a:xfrm>
            <a:off x="7154692" y="630754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3" name="相機"/>
          <p:cNvSpPr/>
          <p:nvPr/>
        </p:nvSpPr>
        <p:spPr>
          <a:xfrm>
            <a:off x="9197640" y="630754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4" name="相機"/>
          <p:cNvSpPr/>
          <p:nvPr/>
        </p:nvSpPr>
        <p:spPr>
          <a:xfrm>
            <a:off x="11215212" y="630754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No."/>
          <p:cNvSpPr txBox="1"/>
          <p:nvPr/>
        </p:nvSpPr>
        <p:spPr>
          <a:xfrm>
            <a:off x="525364" y="1180808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67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01228" y="7605533"/>
            <a:ext cx="2032001" cy="455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01228" y="3542186"/>
            <a:ext cx="2032001" cy="455925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No."/>
          <p:cNvSpPr txBox="1"/>
          <p:nvPr/>
        </p:nvSpPr>
        <p:spPr>
          <a:xfrm>
            <a:off x="525364" y="5240943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70" name="No."/>
          <p:cNvSpPr txBox="1"/>
          <p:nvPr/>
        </p:nvSpPr>
        <p:spPr>
          <a:xfrm>
            <a:off x="6624104" y="1180539"/>
            <a:ext cx="1783728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71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499967" y="7605265"/>
            <a:ext cx="2032001" cy="455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499967" y="3541918"/>
            <a:ext cx="2032001" cy="455924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No."/>
          <p:cNvSpPr txBox="1"/>
          <p:nvPr/>
        </p:nvSpPr>
        <p:spPr>
          <a:xfrm>
            <a:off x="6624104" y="5240675"/>
            <a:ext cx="1783728" cy="27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74" name="相機"/>
          <p:cNvSpPr/>
          <p:nvPr/>
        </p:nvSpPr>
        <p:spPr>
          <a:xfrm>
            <a:off x="1060683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5" name="相機"/>
          <p:cNvSpPr/>
          <p:nvPr/>
        </p:nvSpPr>
        <p:spPr>
          <a:xfrm>
            <a:off x="7154691" y="224580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6" name="相機"/>
          <p:cNvSpPr/>
          <p:nvPr/>
        </p:nvSpPr>
        <p:spPr>
          <a:xfrm>
            <a:off x="1060683" y="6307546"/>
            <a:ext cx="713091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7" name="相機"/>
          <p:cNvSpPr/>
          <p:nvPr/>
        </p:nvSpPr>
        <p:spPr>
          <a:xfrm>
            <a:off x="7154691" y="6307546"/>
            <a:ext cx="713092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相機"/>
          <p:cNvSpPr/>
          <p:nvPr/>
        </p:nvSpPr>
        <p:spPr>
          <a:xfrm>
            <a:off x="1060683" y="181017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0" name="相機"/>
          <p:cNvSpPr/>
          <p:nvPr/>
        </p:nvSpPr>
        <p:spPr>
          <a:xfrm>
            <a:off x="1060683" y="587191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1" name="相機"/>
          <p:cNvSpPr/>
          <p:nvPr/>
        </p:nvSpPr>
        <p:spPr>
          <a:xfrm>
            <a:off x="1060682" y="384104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2" name="相機"/>
          <p:cNvSpPr/>
          <p:nvPr/>
        </p:nvSpPr>
        <p:spPr>
          <a:xfrm>
            <a:off x="1060683" y="7902787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3" name="相機"/>
          <p:cNvSpPr/>
          <p:nvPr/>
        </p:nvSpPr>
        <p:spPr>
          <a:xfrm>
            <a:off x="5130130" y="1809384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4" name="相機"/>
          <p:cNvSpPr/>
          <p:nvPr/>
        </p:nvSpPr>
        <p:spPr>
          <a:xfrm>
            <a:off x="5130131" y="5871124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5" name="相機"/>
          <p:cNvSpPr/>
          <p:nvPr/>
        </p:nvSpPr>
        <p:spPr>
          <a:xfrm>
            <a:off x="5130130" y="3840254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6" name="相機"/>
          <p:cNvSpPr/>
          <p:nvPr/>
        </p:nvSpPr>
        <p:spPr>
          <a:xfrm>
            <a:off x="5130131" y="790199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7" name="相機"/>
          <p:cNvSpPr/>
          <p:nvPr/>
        </p:nvSpPr>
        <p:spPr>
          <a:xfrm>
            <a:off x="9139979" y="180730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8" name="相機"/>
          <p:cNvSpPr/>
          <p:nvPr/>
        </p:nvSpPr>
        <p:spPr>
          <a:xfrm>
            <a:off x="9139979" y="5869042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9" name="相機"/>
          <p:cNvSpPr/>
          <p:nvPr/>
        </p:nvSpPr>
        <p:spPr>
          <a:xfrm>
            <a:off x="9139979" y="383817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90" name="相機"/>
          <p:cNvSpPr/>
          <p:nvPr/>
        </p:nvSpPr>
        <p:spPr>
          <a:xfrm>
            <a:off x="9139979" y="7899912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91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303918" y="8618263"/>
            <a:ext cx="2159001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2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303918" y="6586759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3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303918" y="4555255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375400" y="8618263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5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375400" y="6586759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6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375400" y="4555255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7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446881" y="8618263"/>
            <a:ext cx="2159001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8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446881" y="6586759"/>
            <a:ext cx="2159001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9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446881" y="4555255"/>
            <a:ext cx="2159001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0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303918" y="2523751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1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375400" y="2523751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446881" y="2523751"/>
            <a:ext cx="2159001" cy="4844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241</Words>
  <Application>Microsoft Office PowerPoint</Application>
  <PresentationFormat>自訂</PresentationFormat>
  <Paragraphs>118</Paragraphs>
  <Slides>22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27" baseType="lpstr">
      <vt:lpstr>Helvetica Neue</vt:lpstr>
      <vt:lpstr>Arial</vt:lpstr>
      <vt:lpstr>Calibri</vt:lpstr>
      <vt:lpstr>Calibri Light</vt:lpstr>
      <vt:lpstr>自訂設計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軟體系 藍璟儀</cp:lastModifiedBy>
  <cp:revision>16</cp:revision>
  <dcterms:modified xsi:type="dcterms:W3CDTF">2024-09-03T01:41:21Z</dcterms:modified>
</cp:coreProperties>
</file>